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docx" ContentType="application/vnd.openxmlformats-officedocument.wordprocessingml.document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966" r:id="rId2"/>
    <p:sldId id="500" r:id="rId3"/>
    <p:sldId id="960" r:id="rId4"/>
    <p:sldId id="965" r:id="rId5"/>
    <p:sldId id="1688" r:id="rId6"/>
    <p:sldId id="978" r:id="rId7"/>
    <p:sldId id="970" r:id="rId8"/>
    <p:sldId id="950" r:id="rId9"/>
  </p:sldIdLst>
  <p:sldSz cx="12192000" cy="6858000"/>
  <p:notesSz cx="7010400" cy="9296400"/>
  <p:embeddedFontLst>
    <p:embeddedFont>
      <p:font typeface="3M Circular TT Light" panose="020B0604020202020204" charset="0"/>
      <p:regular r:id="rId12"/>
      <p:italic r:id="rId13"/>
    </p:embeddedFont>
    <p:embeddedFont>
      <p:font typeface="宋体" panose="02010600030101010101" pitchFamily="2" charset="-122"/>
      <p:regular r:id="rId14"/>
    </p:embeddedFont>
    <p:embeddedFont>
      <p:font typeface="MS PGothic" panose="020B0600070205080204" pitchFamily="34" charset="-128"/>
      <p:regular r:id="rId15"/>
    </p:embeddedFont>
    <p:embeddedFont>
      <p:font typeface="MS PGothic" panose="020B0600070205080204" pitchFamily="34" charset="-128"/>
      <p:regular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3M Circular TT Book" panose="020B0804020101010102" charset="0"/>
      <p:regular r:id="rId20"/>
      <p:bold r:id="rId21"/>
      <p:italic r:id="rId22"/>
      <p:boldItalic r:id="rId23"/>
    </p:embeddedFont>
    <p:embeddedFont>
      <p:font typeface="3M Circular TT Bold" panose="020B0804020101010102" charset="0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ry Hanscom" initials="CH" lastIdx="1" clrIdx="0">
    <p:extLst>
      <p:ext uri="{19B8F6BF-5375-455C-9EA6-DF929625EA0E}">
        <p15:presenceInfo xmlns:p15="http://schemas.microsoft.com/office/powerpoint/2012/main" userId="S::US345876@mmm.com::6d697531-f294-401b-9c5b-18e19c75e3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29B5"/>
    <a:srgbClr val="F5821F"/>
    <a:srgbClr val="FFE825"/>
    <a:srgbClr val="8C006E"/>
    <a:srgbClr val="FF0000"/>
    <a:srgbClr val="003DE6"/>
    <a:srgbClr val="00C7E6"/>
    <a:srgbClr val="1F1F96"/>
    <a:srgbClr val="DB14AB"/>
    <a:srgbClr val="FFF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974" autoAdjust="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21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43E2305-466C-4623-BA03-7D1ABB7C9E8B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AB2DDB-3F36-4FB8-8004-74C0E9CD6F5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304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94DEE1-CFED-4862-80A6-C1C29819A1DC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4745B09-AD31-409C-B2BB-E7C534396A2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038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2BF18-D708-CB47-B7E0-8842D693D8A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949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u="sng" dirty="0"/>
              <a:t>Next up:</a:t>
            </a:r>
          </a:p>
          <a:p>
            <a:r>
              <a:rPr lang="en-US" dirty="0"/>
              <a:t>OEM recommendations</a:t>
            </a:r>
            <a:r>
              <a:rPr lang="en-US" baseline="0" dirty="0"/>
              <a:t> cheat sheet</a:t>
            </a:r>
          </a:p>
          <a:p>
            <a:r>
              <a:rPr lang="en-US" baseline="0" dirty="0"/>
              <a:t>Product selector</a:t>
            </a:r>
          </a:p>
          <a:p>
            <a:r>
              <a:rPr lang="en-US" baseline="0" dirty="0"/>
              <a:t>Evaluate opportunity for IATD adhesive (DP105 into CV repair?)</a:t>
            </a:r>
          </a:p>
          <a:p>
            <a:endParaRPr lang="en-US" dirty="0"/>
          </a:p>
          <a:p>
            <a:r>
              <a:rPr lang="en-US" u="sng" dirty="0"/>
              <a:t>Long-term:</a:t>
            </a:r>
          </a:p>
          <a:p>
            <a:r>
              <a:rPr lang="en-US" dirty="0"/>
              <a:t>COD Platform across 3M (PBA?</a:t>
            </a:r>
            <a:r>
              <a:rPr lang="en-US" baseline="0" dirty="0"/>
              <a:t> Windshield?)</a:t>
            </a:r>
          </a:p>
          <a:p>
            <a:r>
              <a:rPr lang="en-US" baseline="0" dirty="0" err="1"/>
              <a:t>Debonding</a:t>
            </a:r>
            <a:endParaRPr lang="en-US" baseline="0" dirty="0"/>
          </a:p>
          <a:p>
            <a:r>
              <a:rPr lang="en-US" baseline="0" dirty="0" err="1"/>
              <a:t>Isocynate</a:t>
            </a:r>
            <a:r>
              <a:rPr lang="en-US" baseline="0" dirty="0"/>
              <a:t>-free urethane</a:t>
            </a:r>
          </a:p>
          <a:p>
            <a:r>
              <a:rPr lang="en-US" baseline="0" dirty="0"/>
              <a:t>CFRP</a:t>
            </a:r>
          </a:p>
          <a:p>
            <a:r>
              <a:rPr lang="en-US" baseline="0" dirty="0"/>
              <a:t>China &amp; DACH resources onboarding and realignment</a:t>
            </a:r>
          </a:p>
          <a:p>
            <a:r>
              <a:rPr lang="en-US" baseline="0" dirty="0"/>
              <a:t>Global AAD AE meeting in April</a:t>
            </a:r>
            <a:endParaRPr lang="en-US" dirty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3E23A3-FDB4-4300-BE6B-9C8783AA4E28}" type="slidenum">
              <a:rPr kumimoji="0" lang="zh-CN" altLang="en-US" sz="12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CN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3M Circular TT Book" panose="020B060402010102010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150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32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110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7178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o_Microsoft_Word.docx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9E3FFE-217B-49A6-86E8-7E9F9B7610F2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2485E65-BDBF-494A-8847-8908887BED5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691A6D2-DA53-4227-B40D-F779479B11FD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9" name="Footer Placeholder 3">
              <a:extLst>
                <a:ext uri="{FF2B5EF4-FFF2-40B4-BE49-F238E27FC236}">
                  <a16:creationId xmlns:a16="http://schemas.microsoft.com/office/drawing/2014/main" id="{06A12CDE-A5C8-4AB8-A340-617C75C2004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FC01E7A2-4388-4932-997D-2EE6FDD07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1" name="Rectangle 26">
              <a:extLst>
                <a:ext uri="{FF2B5EF4-FFF2-40B4-BE49-F238E27FC236}">
                  <a16:creationId xmlns:a16="http://schemas.microsoft.com/office/drawing/2014/main" id="{626847D3-351F-4DF7-B605-DB21CD18B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4" name="TextBox 24">
              <a:extLst>
                <a:ext uri="{FF2B5EF4-FFF2-40B4-BE49-F238E27FC236}">
                  <a16:creationId xmlns:a16="http://schemas.microsoft.com/office/drawing/2014/main" id="{8A3ED80A-D0A0-4513-8AB6-54D412B001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F9A1CC6D-3820-48BF-9B5D-DDE47D1987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115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8448"/>
            <a:ext cx="11431590" cy="4956048"/>
          </a:xfrm>
        </p:spPr>
        <p:txBody>
          <a:bodyPr/>
          <a:lstStyle>
            <a:lvl1pPr>
              <a:lnSpc>
                <a:spcPct val="90000"/>
              </a:lnSpc>
              <a:defRPr sz="4800">
                <a:latin typeface="+mj-lt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7E976-602E-4798-9040-9FC479C609EC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29E3956E-4AE6-4089-8AFA-D06F2A3798E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6A4CE49-6AFE-43E0-A9E4-47F733AAD2A0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2" name="Footer Placeholder 3">
              <a:extLst>
                <a:ext uri="{FF2B5EF4-FFF2-40B4-BE49-F238E27FC236}">
                  <a16:creationId xmlns:a16="http://schemas.microsoft.com/office/drawing/2014/main" id="{AFCF6DEC-CB96-4F4F-A813-9FDC46678D6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4" name="TextBox 25">
              <a:extLst>
                <a:ext uri="{FF2B5EF4-FFF2-40B4-BE49-F238E27FC236}">
                  <a16:creationId xmlns:a16="http://schemas.microsoft.com/office/drawing/2014/main" id="{BF3572EA-6A3D-45B7-BB6F-13DD9BF48C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0" name="Rectangle 26">
              <a:extLst>
                <a:ext uri="{FF2B5EF4-FFF2-40B4-BE49-F238E27FC236}">
                  <a16:creationId xmlns:a16="http://schemas.microsoft.com/office/drawing/2014/main" id="{C488333E-1DA7-440F-A801-53A031415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113AB11E-BA43-44CB-91E3-75E3D9A8B7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2" name="Footer Placeholder 3">
              <a:extLst>
                <a:ext uri="{FF2B5EF4-FFF2-40B4-BE49-F238E27FC236}">
                  <a16:creationId xmlns:a16="http://schemas.microsoft.com/office/drawing/2014/main" id="{80EC80E9-2828-473B-B544-EA66FAC710D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070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048" y="384048"/>
            <a:ext cx="11426952" cy="5861304"/>
          </a:xfrm>
        </p:spPr>
        <p:txBody>
          <a:bodyPr r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4C7818-7DB8-467B-9E38-AA676C0E5FDB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57F5270-7B0B-4F18-9CAE-ED7E9D8D981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B8DA49F-2A82-4A25-B7DF-68BDBD59F8E7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2" name="Footer Placeholder 3">
              <a:extLst>
                <a:ext uri="{FF2B5EF4-FFF2-40B4-BE49-F238E27FC236}">
                  <a16:creationId xmlns:a16="http://schemas.microsoft.com/office/drawing/2014/main" id="{95677047-4885-4E97-A3DA-727BB67B768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4" name="TextBox 25">
              <a:extLst>
                <a:ext uri="{FF2B5EF4-FFF2-40B4-BE49-F238E27FC236}">
                  <a16:creationId xmlns:a16="http://schemas.microsoft.com/office/drawing/2014/main" id="{74B04A53-7DF9-4EFA-B87E-025996DD0D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0" name="Rectangle 26">
              <a:extLst>
                <a:ext uri="{FF2B5EF4-FFF2-40B4-BE49-F238E27FC236}">
                  <a16:creationId xmlns:a16="http://schemas.microsoft.com/office/drawing/2014/main" id="{D77D41B0-F83D-4452-8115-2E597916BE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A0205578-7263-4EB1-8D3C-BF31A8B31A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2" name="Footer Placeholder 3">
              <a:extLst>
                <a:ext uri="{FF2B5EF4-FFF2-40B4-BE49-F238E27FC236}">
                  <a16:creationId xmlns:a16="http://schemas.microsoft.com/office/drawing/2014/main" id="{470741EF-B2CA-40DC-B692-450CDF55094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982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384048"/>
            <a:ext cx="3794760" cy="586130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384048"/>
            <a:ext cx="7623048" cy="58613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509AD8-1A9C-4EF5-B884-55D562DE900B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017569D-9CE0-4BE3-B3CD-1A417F50828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FAE10B0-6483-4DD3-9AC6-B316EB7FBB02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9" name="Footer Placeholder 3">
              <a:extLst>
                <a:ext uri="{FF2B5EF4-FFF2-40B4-BE49-F238E27FC236}">
                  <a16:creationId xmlns:a16="http://schemas.microsoft.com/office/drawing/2014/main" id="{3946B169-B73F-47BE-BA5A-330CF1FA061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C1C9907D-CB85-47D2-86D9-14E931DBEC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A302562C-C7B6-4A04-86B2-FD850E758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F5E5EC0E-7B9B-4EED-B3F6-84B5F2DFF7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3" name="Footer Placeholder 3">
              <a:extLst>
                <a:ext uri="{FF2B5EF4-FFF2-40B4-BE49-F238E27FC236}">
                  <a16:creationId xmlns:a16="http://schemas.microsoft.com/office/drawing/2014/main" id="{FC03A5C1-226D-4759-A9FB-9012F2972C1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450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384048"/>
            <a:ext cx="3794760" cy="586130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384048"/>
            <a:ext cx="3803904" cy="58613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384048"/>
            <a:ext cx="3794760" cy="58613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629DD5-8302-44FC-A0B1-8337DE811511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C44D76EA-E240-4A6C-A525-7D54EE25181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E4D0F6-5DAB-412C-8F1F-7CBE531A70F8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4" name="Footer Placeholder 3">
              <a:extLst>
                <a:ext uri="{FF2B5EF4-FFF2-40B4-BE49-F238E27FC236}">
                  <a16:creationId xmlns:a16="http://schemas.microsoft.com/office/drawing/2014/main" id="{8BCDBED6-3957-4CF5-A8B4-BE0F0AA278C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5" name="TextBox 25">
              <a:extLst>
                <a:ext uri="{FF2B5EF4-FFF2-40B4-BE49-F238E27FC236}">
                  <a16:creationId xmlns:a16="http://schemas.microsoft.com/office/drawing/2014/main" id="{06FAE734-6022-4CFB-BBE8-C6C087C058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6" name="Rectangle 26">
              <a:extLst>
                <a:ext uri="{FF2B5EF4-FFF2-40B4-BE49-F238E27FC236}">
                  <a16:creationId xmlns:a16="http://schemas.microsoft.com/office/drawing/2014/main" id="{57336218-C1BE-4B17-ACB9-E2CFA8EBC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42D3CC64-9451-41B1-8CF4-F14302BA19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4" name="Footer Placeholder 3">
              <a:extLst>
                <a:ext uri="{FF2B5EF4-FFF2-40B4-BE49-F238E27FC236}">
                  <a16:creationId xmlns:a16="http://schemas.microsoft.com/office/drawing/2014/main" id="{969DFDB4-0D9B-4D5F-9E78-85E6F2FB988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582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384048" y="383675"/>
            <a:ext cx="7616952" cy="58613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19288" y="381000"/>
            <a:ext cx="3794760" cy="58642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45CE4F-6F70-4BAD-A37D-4113302E4C19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E8A698D-770C-494C-B31A-7D8FAE71D85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5B7AAFC-3AA8-49FF-BB2F-268106DDE51A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3" name="Footer Placeholder 3">
              <a:extLst>
                <a:ext uri="{FF2B5EF4-FFF2-40B4-BE49-F238E27FC236}">
                  <a16:creationId xmlns:a16="http://schemas.microsoft.com/office/drawing/2014/main" id="{1BB4D2D5-AFEF-4459-9BF9-8D067F6198E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5" name="TextBox 25">
              <a:extLst>
                <a:ext uri="{FF2B5EF4-FFF2-40B4-BE49-F238E27FC236}">
                  <a16:creationId xmlns:a16="http://schemas.microsoft.com/office/drawing/2014/main" id="{77D2C44C-7B05-467B-A795-49CF2F50FB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7" name="Rectangle 26">
              <a:extLst>
                <a:ext uri="{FF2B5EF4-FFF2-40B4-BE49-F238E27FC236}">
                  <a16:creationId xmlns:a16="http://schemas.microsoft.com/office/drawing/2014/main" id="{46D3F0A3-CDF2-4060-8B2F-83A456E62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EEA5EC81-E79A-4C98-9B65-6C62E7DF25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3" name="Footer Placeholder 3">
              <a:extLst>
                <a:ext uri="{FF2B5EF4-FFF2-40B4-BE49-F238E27FC236}">
                  <a16:creationId xmlns:a16="http://schemas.microsoft.com/office/drawing/2014/main" id="{EC50136B-7BAF-40E7-B31A-EE90FE8E964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294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84048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4048" y="3314645"/>
            <a:ext cx="3816000" cy="2938461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200048" y="384048"/>
            <a:ext cx="3803262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4200048" y="3314646"/>
            <a:ext cx="3803262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00100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8001000" y="3314646"/>
            <a:ext cx="3816000" cy="2938460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45E3E5-52BA-45CB-AE34-D170892E860C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3B577B29-35AD-4376-AB85-5AD24BCE43D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0C0AC3-044D-4C91-A5BE-0F9CABC8550F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8" name="Footer Placeholder 3">
              <a:extLst>
                <a:ext uri="{FF2B5EF4-FFF2-40B4-BE49-F238E27FC236}">
                  <a16:creationId xmlns:a16="http://schemas.microsoft.com/office/drawing/2014/main" id="{9CEA6B75-5546-49E7-8F15-5CCCBA27ADE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9" name="TextBox 25">
              <a:extLst>
                <a:ext uri="{FF2B5EF4-FFF2-40B4-BE49-F238E27FC236}">
                  <a16:creationId xmlns:a16="http://schemas.microsoft.com/office/drawing/2014/main" id="{4DEAC9CD-B13E-4D35-AB68-7AE7A06F44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0" name="Rectangle 26">
              <a:extLst>
                <a:ext uri="{FF2B5EF4-FFF2-40B4-BE49-F238E27FC236}">
                  <a16:creationId xmlns:a16="http://schemas.microsoft.com/office/drawing/2014/main" id="{01DA0C63-CE71-441C-8394-40BA33F4C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CC87C814-250D-4D13-9F92-B437C3A596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2" name="Footer Placeholder 3">
              <a:extLst>
                <a:ext uri="{FF2B5EF4-FFF2-40B4-BE49-F238E27FC236}">
                  <a16:creationId xmlns:a16="http://schemas.microsoft.com/office/drawing/2014/main" id="{65582DA2-7D06-400F-85D7-66EFEB14445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909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3" y="379413"/>
            <a:ext cx="6546044" cy="82296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2280423-D31A-0A49-9C46-7AC0C2A2DB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28000" y="0"/>
            <a:ext cx="4064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7A8E2A-4A36-49B7-97C5-B28B154DFB63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E3195D2-07B8-4C69-B164-16DF82FEFA3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7375B6-2F05-435F-8405-D6A69B36C390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3" name="Footer Placeholder 3">
              <a:extLst>
                <a:ext uri="{FF2B5EF4-FFF2-40B4-BE49-F238E27FC236}">
                  <a16:creationId xmlns:a16="http://schemas.microsoft.com/office/drawing/2014/main" id="{658D4024-932D-4BD7-8816-5439BEFB15B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4" name="TextBox 25">
              <a:extLst>
                <a:ext uri="{FF2B5EF4-FFF2-40B4-BE49-F238E27FC236}">
                  <a16:creationId xmlns:a16="http://schemas.microsoft.com/office/drawing/2014/main" id="{46614E42-7CF7-4D68-AFF2-220AA6709B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6" name="Rectangle 26">
              <a:extLst>
                <a:ext uri="{FF2B5EF4-FFF2-40B4-BE49-F238E27FC236}">
                  <a16:creationId xmlns:a16="http://schemas.microsoft.com/office/drawing/2014/main" id="{4B979D3F-52C3-4CFF-86F5-716C60EDF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A4002AE0-1215-44D8-A69A-99D0043688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3" name="Footer Placeholder 3">
              <a:extLst>
                <a:ext uri="{FF2B5EF4-FFF2-40B4-BE49-F238E27FC236}">
                  <a16:creationId xmlns:a16="http://schemas.microsoft.com/office/drawing/2014/main" id="{0DD60D4F-DDED-4FC0-904A-DE255BA2601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302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ed list- 2 Column with imag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rIns="0"/>
          <a:lstStyle/>
          <a:p>
            <a:r>
              <a:rPr lang="en-US" dirty="0"/>
              <a:t>Image right</a:t>
            </a:r>
            <a:endParaRPr lang="en-GB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1408C6FB-BB0C-CD4B-B374-025253E647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62597" y="1333500"/>
            <a:ext cx="5242052" cy="47879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61D9E2-4BFB-4A6F-A885-AE3A5C254DC7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348D6E41-D129-47BF-8048-84CC50D0625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5AE57E-ED9D-4D30-B5BB-5B890BD8A6A0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A9D80115-46FD-4867-98CE-79D9ACB5A22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7D15C1AF-3889-495A-82E5-86D5347DA6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8F161AC0-C82E-449A-9774-6250C2166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55AF0BF9-A59D-4ED9-AFDF-D217FEEC5D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3" name="Footer Placeholder 3">
              <a:extLst>
                <a:ext uri="{FF2B5EF4-FFF2-40B4-BE49-F238E27FC236}">
                  <a16:creationId xmlns:a16="http://schemas.microsoft.com/office/drawing/2014/main" id="{78A3495F-08B5-49B7-B8D0-8544012949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940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9412" y="381000"/>
            <a:ext cx="11425237" cy="435864"/>
          </a:xfrm>
        </p:spPr>
        <p:txBody>
          <a:bodyPr rIns="0"/>
          <a:lstStyle>
            <a:lvl1pPr>
              <a:defRPr/>
            </a:lvl1pPr>
          </a:lstStyle>
          <a:p>
            <a:r>
              <a:rPr lang="en-US" dirty="0"/>
              <a:t>Image left</a:t>
            </a:r>
            <a:endParaRPr lang="en-GB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009F2-17EF-7F4F-91BC-C9D2B62F45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4048" y="1333500"/>
            <a:ext cx="5708649" cy="49149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250FB7-BC1F-4D60-A1BA-8872DD950A0A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A0C22D61-94E0-4F0C-876C-100C5DBEFFE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2CE2885-9B92-43AC-A8FC-DE8903D555B8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9049E853-7A75-419C-B2FB-00E3C243068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8632C330-393C-4984-86D5-59EC238378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7" name="Rectangle 26">
              <a:extLst>
                <a:ext uri="{FF2B5EF4-FFF2-40B4-BE49-F238E27FC236}">
                  <a16:creationId xmlns:a16="http://schemas.microsoft.com/office/drawing/2014/main" id="{27A66FA0-7B4C-49EA-BEE1-A8F88221A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6F0A99C5-714E-4F9D-BC33-6413A24241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3" name="Footer Placeholder 3">
              <a:extLst>
                <a:ext uri="{FF2B5EF4-FFF2-40B4-BE49-F238E27FC236}">
                  <a16:creationId xmlns:a16="http://schemas.microsoft.com/office/drawing/2014/main" id="{DF148B9C-D872-4166-937E-F26F48AF49E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054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9412" y="381000"/>
            <a:ext cx="11425237" cy="435864"/>
          </a:xfrm>
        </p:spPr>
        <p:txBody>
          <a:bodyPr rIns="0"/>
          <a:lstStyle>
            <a:lvl1pPr>
              <a:defRPr/>
            </a:lvl1pPr>
          </a:lstStyle>
          <a:p>
            <a:r>
              <a:rPr lang="en-US" dirty="0"/>
              <a:t>2 images</a:t>
            </a:r>
            <a:endParaRPr lang="en-GB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009F2-17EF-7F4F-91BC-C9D2B62F45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4048" y="1335024"/>
            <a:ext cx="3379977" cy="218541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D33E0B6-FA3C-4C42-8E9A-A34DC203DB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4048" y="3944207"/>
            <a:ext cx="3379977" cy="218541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726177-B364-4A05-B182-1F9BFBA166D4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BB0B2729-CE39-4D19-BEF6-01A72BE96E4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1194B9D-C2C5-4A01-9445-F1167CC4097A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BF360822-D4E6-421A-92DB-96F04DCB21A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372EB1BA-DBAA-4D01-83CC-39D54F8A17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23124B40-703E-4D86-9A25-7FFA80B9E2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9" name="TextBox 24">
              <a:extLst>
                <a:ext uri="{FF2B5EF4-FFF2-40B4-BE49-F238E27FC236}">
                  <a16:creationId xmlns:a16="http://schemas.microsoft.com/office/drawing/2014/main" id="{B53BB185-470E-48F1-95C6-0B65571CB9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6" name="Footer Placeholder 3">
              <a:extLst>
                <a:ext uri="{FF2B5EF4-FFF2-40B4-BE49-F238E27FC236}">
                  <a16:creationId xmlns:a16="http://schemas.microsoft.com/office/drawing/2014/main" id="{EB3BE6BB-07F1-49C5-AAD2-3EE520F35DA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196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3"/>
            <a:ext cx="11425237" cy="82296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87DB69-820F-41BD-AED8-27F06F0EF12A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6A4115B-255F-4168-995A-C88FF2AE586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7EA5B7C-FF4F-417B-956F-81F3E1FB79E9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9" name="Footer Placeholder 3">
              <a:extLst>
                <a:ext uri="{FF2B5EF4-FFF2-40B4-BE49-F238E27FC236}">
                  <a16:creationId xmlns:a16="http://schemas.microsoft.com/office/drawing/2014/main" id="{ECD7EFF2-07E6-4CAD-9169-36648AED724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157396FE-7B91-4A37-A6F8-03D47123C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8D8E6FC6-BA29-4FA4-8430-93640B1FD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B14C4B13-84E7-42C9-95A5-A8B070CD0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3" name="Footer Placeholder 3">
              <a:extLst>
                <a:ext uri="{FF2B5EF4-FFF2-40B4-BE49-F238E27FC236}">
                  <a16:creationId xmlns:a16="http://schemas.microsoft.com/office/drawing/2014/main" id="{00F35879-CB8E-47B5-9FA9-89A9327E8FB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715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9412" y="381000"/>
            <a:ext cx="11425237" cy="435864"/>
          </a:xfrm>
        </p:spPr>
        <p:txBody>
          <a:bodyPr rIns="0"/>
          <a:lstStyle>
            <a:lvl1pPr>
              <a:defRPr/>
            </a:lvl1pPr>
          </a:lstStyle>
          <a:p>
            <a:r>
              <a:rPr lang="en-US" dirty="0"/>
              <a:t>3 Column</a:t>
            </a:r>
            <a:endParaRPr lang="en-GB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009F2-17EF-7F4F-91BC-C9D2B62F45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7351" y="1335024"/>
            <a:ext cx="3379977" cy="23342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645E584F-5DE2-B141-AC84-3A34A02CE5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12353" y="1335024"/>
            <a:ext cx="3379977" cy="23342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055D5057-AB79-EC43-800A-30C61EFE7C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99852" y="1335024"/>
            <a:ext cx="3379977" cy="23342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D5E9CE-9795-46E1-895C-B0F36A871BD9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FF678131-3E5E-4604-85C7-310DDA047B9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9BD488-A603-411E-A395-A807603835A7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7" name="Footer Placeholder 3">
              <a:extLst>
                <a:ext uri="{FF2B5EF4-FFF2-40B4-BE49-F238E27FC236}">
                  <a16:creationId xmlns:a16="http://schemas.microsoft.com/office/drawing/2014/main" id="{F6397A6C-D3BC-4CBC-85E4-3125FBDFA67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8" name="TextBox 25">
              <a:extLst>
                <a:ext uri="{FF2B5EF4-FFF2-40B4-BE49-F238E27FC236}">
                  <a16:creationId xmlns:a16="http://schemas.microsoft.com/office/drawing/2014/main" id="{5A700EEE-3618-4A79-AC0B-5F3FD98B66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9" name="Rectangle 26">
              <a:extLst>
                <a:ext uri="{FF2B5EF4-FFF2-40B4-BE49-F238E27FC236}">
                  <a16:creationId xmlns:a16="http://schemas.microsoft.com/office/drawing/2014/main" id="{FA701E83-B5A4-449E-8FA9-E17581AA9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0" name="TextBox 24">
              <a:extLst>
                <a:ext uri="{FF2B5EF4-FFF2-40B4-BE49-F238E27FC236}">
                  <a16:creationId xmlns:a16="http://schemas.microsoft.com/office/drawing/2014/main" id="{7835B9E9-F5A4-41CF-8A76-3526280DCD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1" name="Footer Placeholder 3">
              <a:extLst>
                <a:ext uri="{FF2B5EF4-FFF2-40B4-BE49-F238E27FC236}">
                  <a16:creationId xmlns:a16="http://schemas.microsoft.com/office/drawing/2014/main" id="{B12651EB-FF4D-4451-869B-9A195B4B931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964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ith Content -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9412" y="381000"/>
            <a:ext cx="11425237" cy="435864"/>
          </a:xfrm>
        </p:spPr>
        <p:txBody>
          <a:bodyPr rIns="0"/>
          <a:lstStyle>
            <a:lvl1pPr>
              <a:defRPr/>
            </a:lvl1pPr>
          </a:lstStyle>
          <a:p>
            <a:r>
              <a:rPr lang="en-US" dirty="0"/>
              <a:t>4 Column</a:t>
            </a:r>
            <a:endParaRPr lang="en-GB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009F2-17EF-7F4F-91BC-C9D2B62F45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7351" y="1335024"/>
            <a:ext cx="2599689" cy="23342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8E301B7-7692-CC4B-B7B1-C6AF36DB687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40280" y="1333500"/>
            <a:ext cx="2599689" cy="23342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0A4A61-55BF-B84F-A6BF-9C4D85C5EB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2029" y="1333500"/>
            <a:ext cx="2599689" cy="23342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C7A4C35A-34A5-B54C-BA60-9A722D5787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778" y="1333500"/>
            <a:ext cx="2599689" cy="23342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185ABA-C846-45F4-8543-1819B45D5DC2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881C24B-2C5D-4CDB-A0BF-2744545C161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098D8E4-0D63-4C3E-862D-CA1DED0434DE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9" name="Footer Placeholder 3">
              <a:extLst>
                <a:ext uri="{FF2B5EF4-FFF2-40B4-BE49-F238E27FC236}">
                  <a16:creationId xmlns:a16="http://schemas.microsoft.com/office/drawing/2014/main" id="{7F73DE3B-404F-4E5A-8B39-368646D5049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BF14E099-0E85-4EEE-8BB0-6E94402C33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76B314DD-FA6E-4CDF-BC00-CB3B2AA26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0340319C-502E-4FEA-BBEC-10C7C73B8C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3" name="Footer Placeholder 3">
              <a:extLst>
                <a:ext uri="{FF2B5EF4-FFF2-40B4-BE49-F238E27FC236}">
                  <a16:creationId xmlns:a16="http://schemas.microsoft.com/office/drawing/2014/main" id="{1D911506-2972-4658-8B12-44E37743786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700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rIns="0"/>
          <a:lstStyle/>
          <a:p>
            <a:r>
              <a:rPr lang="en-US" dirty="0"/>
              <a:t>Video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0DA5EFA-4F73-A14E-A503-3A05AC686437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pt-BR"/>
              <a:t>Clique no ícone para adicionar mídia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3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Gradient_Head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33500"/>
          </a:xfrm>
          <a:gradFill>
            <a:gsLst>
              <a:gs pos="0">
                <a:srgbClr val="8229B5"/>
              </a:gs>
              <a:gs pos="100000">
                <a:schemeClr val="accent3"/>
              </a:gs>
            </a:gsLst>
            <a:lin ang="0" scaled="0"/>
          </a:gradFill>
        </p:spPr>
        <p:txBody>
          <a:bodyPr lIns="374904" tIns="384048" rIns="182880" bIns="18288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1A96A0-FB6B-4EF9-93E7-F4B355625E8D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F5A62717-FB4E-41C9-A3D0-E7F0E01789B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139B986-6780-4BC3-8E7C-3EBBD1100B5B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3" name="Footer Placeholder 3">
              <a:extLst>
                <a:ext uri="{FF2B5EF4-FFF2-40B4-BE49-F238E27FC236}">
                  <a16:creationId xmlns:a16="http://schemas.microsoft.com/office/drawing/2014/main" id="{58530264-2521-46EE-A155-808ED9E8823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4" name="TextBox 25">
              <a:extLst>
                <a:ext uri="{FF2B5EF4-FFF2-40B4-BE49-F238E27FC236}">
                  <a16:creationId xmlns:a16="http://schemas.microsoft.com/office/drawing/2014/main" id="{F3161364-A058-4203-B80D-6BFEF627FF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0" name="Rectangle 26">
              <a:extLst>
                <a:ext uri="{FF2B5EF4-FFF2-40B4-BE49-F238E27FC236}">
                  <a16:creationId xmlns:a16="http://schemas.microsoft.com/office/drawing/2014/main" id="{503B79C0-E6FE-4CF2-9D20-636E5EF71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79FF987A-21EF-4B3F-8FC2-DCB25B2FA8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3" name="Footer Placeholder 3">
              <a:extLst>
                <a:ext uri="{FF2B5EF4-FFF2-40B4-BE49-F238E27FC236}">
                  <a16:creationId xmlns:a16="http://schemas.microsoft.com/office/drawing/2014/main" id="{7442742E-5E3B-471F-849A-8154709D303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567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_Head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91AA11D-67C5-5A47-A985-3F057C58E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33500"/>
          </a:xfrm>
          <a:gradFill>
            <a:gsLst>
              <a:gs pos="100000">
                <a:schemeClr val="accent2"/>
              </a:gs>
              <a:gs pos="0">
                <a:schemeClr val="accent3"/>
              </a:gs>
            </a:gsLst>
            <a:lin ang="0" scaled="0"/>
          </a:gradFill>
        </p:spPr>
        <p:txBody>
          <a:bodyPr lIns="374904" tIns="384048" rIns="182880" bIns="18288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E05D58-6CFB-4520-AC11-987761EBAE56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B8BE1E78-9439-424A-9A1D-11234F9FCC9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D9B67C-279E-48B3-8CA7-93D57679E99A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3" name="Footer Placeholder 3">
              <a:extLst>
                <a:ext uri="{FF2B5EF4-FFF2-40B4-BE49-F238E27FC236}">
                  <a16:creationId xmlns:a16="http://schemas.microsoft.com/office/drawing/2014/main" id="{68FFBEBE-4E47-4E43-9C52-DBBB9D3081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4" name="TextBox 25">
              <a:extLst>
                <a:ext uri="{FF2B5EF4-FFF2-40B4-BE49-F238E27FC236}">
                  <a16:creationId xmlns:a16="http://schemas.microsoft.com/office/drawing/2014/main" id="{061CD494-0033-465F-BF2D-B741078F1D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6" name="Rectangle 26">
              <a:extLst>
                <a:ext uri="{FF2B5EF4-FFF2-40B4-BE49-F238E27FC236}">
                  <a16:creationId xmlns:a16="http://schemas.microsoft.com/office/drawing/2014/main" id="{DE4BE242-B57B-4D24-8D6C-CDCE06E18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78800B63-CB02-463A-ACD7-B2D61BE1C9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2" name="Footer Placeholder 3">
              <a:extLst>
                <a:ext uri="{FF2B5EF4-FFF2-40B4-BE49-F238E27FC236}">
                  <a16:creationId xmlns:a16="http://schemas.microsoft.com/office/drawing/2014/main" id="{659500EB-D4F2-4C06-BE21-93F64AF61E8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803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id_Color_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4349EE-095D-4F41-A12A-9F3D57FC2C79}"/>
              </a:ext>
            </a:extLst>
          </p:cNvPr>
          <p:cNvSpPr/>
          <p:nvPr userDrawn="1"/>
        </p:nvSpPr>
        <p:spPr>
          <a:xfrm>
            <a:off x="8132064" y="0"/>
            <a:ext cx="4059936" cy="68715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FB9BB99E-0EE0-DA49-8096-DEC2AA0FC1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14506" y="1649072"/>
            <a:ext cx="3295052" cy="2995994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3M Circular TT Book" panose="020B0604020101020102" pitchFamily="34" charset="77"/>
                <a:cs typeface="3M Circular TT Book" panose="020B0604020101020102" pitchFamily="34" charset="77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CA6A73-5884-C241-9B9D-891E265D6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3" y="381000"/>
            <a:ext cx="7491842" cy="822960"/>
          </a:xfrm>
        </p:spPr>
        <p:txBody>
          <a:bodyPr rIns="0"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C27ED-6574-954C-8065-FC85F5AF4C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3" y="1557338"/>
            <a:ext cx="7145337" cy="4691062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sz="2000" dirty="0"/>
              <a:t>Lorem ipsum dolor sit </a:t>
            </a:r>
            <a:r>
              <a:rPr lang="en-US" sz="2000" dirty="0" err="1"/>
              <a:t>amet</a:t>
            </a:r>
            <a:r>
              <a:rPr lang="en-US" sz="2000" dirty="0"/>
              <a:t>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sed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dolore magna </a:t>
            </a:r>
            <a:r>
              <a:rPr lang="en-US" sz="2000" dirty="0" err="1"/>
              <a:t>aliqua</a:t>
            </a:r>
            <a:r>
              <a:rPr lang="en-US" sz="2000" dirty="0"/>
              <a:t>. </a:t>
            </a:r>
            <a:r>
              <a:rPr lang="en-US" sz="2000" dirty="0" err="1"/>
              <a:t>Tincidunt</a:t>
            </a:r>
            <a:r>
              <a:rPr lang="en-US" sz="2000" dirty="0"/>
              <a:t> </a:t>
            </a:r>
            <a:r>
              <a:rPr lang="en-US" sz="2000" dirty="0" err="1"/>
              <a:t>nunc</a:t>
            </a:r>
            <a:r>
              <a:rPr lang="en-US" sz="2000" dirty="0"/>
              <a:t> pulvinar </a:t>
            </a:r>
            <a:r>
              <a:rPr lang="en-US" sz="2000" dirty="0" err="1"/>
              <a:t>sapien</a:t>
            </a:r>
            <a:r>
              <a:rPr lang="en-US" sz="2000" dirty="0"/>
              <a:t> et ligula </a:t>
            </a:r>
            <a:r>
              <a:rPr lang="en-US" sz="2000" dirty="0" err="1"/>
              <a:t>ullamcorper</a:t>
            </a:r>
            <a:r>
              <a:rPr lang="en-US" sz="2000" dirty="0"/>
              <a:t>. </a:t>
            </a:r>
            <a:r>
              <a:rPr lang="en-US" sz="2000" dirty="0" err="1"/>
              <a:t>Nec</a:t>
            </a:r>
            <a:r>
              <a:rPr lang="en-US" sz="2000" dirty="0"/>
              <a:t> </a:t>
            </a:r>
            <a:r>
              <a:rPr lang="en-US" sz="2000" dirty="0" err="1"/>
              <a:t>feugiat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pretium</a:t>
            </a:r>
            <a:r>
              <a:rPr lang="en-US" sz="2000" dirty="0"/>
              <a:t> </a:t>
            </a:r>
            <a:r>
              <a:rPr lang="en-US" sz="2000" dirty="0" err="1"/>
              <a:t>fusce</a:t>
            </a:r>
            <a:r>
              <a:rPr lang="en-US" sz="2000" dirty="0"/>
              <a:t> id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tortor</a:t>
            </a:r>
            <a:r>
              <a:rPr lang="en-US" sz="2000" dirty="0"/>
              <a:t>. Ipsum </a:t>
            </a:r>
            <a:r>
              <a:rPr lang="en-US" sz="2000" dirty="0" err="1"/>
              <a:t>suspendisse</a:t>
            </a:r>
            <a:r>
              <a:rPr lang="en-US" sz="2000" dirty="0"/>
              <a:t> </a:t>
            </a:r>
            <a:r>
              <a:rPr lang="en-US" sz="2000" dirty="0" err="1"/>
              <a:t>ultrices</a:t>
            </a:r>
            <a:r>
              <a:rPr lang="en-US" sz="2000" dirty="0"/>
              <a:t> gravida dictum </a:t>
            </a:r>
            <a:r>
              <a:rPr lang="en-US" sz="2000" dirty="0" err="1"/>
              <a:t>fusce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orci</a:t>
            </a:r>
            <a:r>
              <a:rPr lang="en-US" sz="2000" dirty="0"/>
              <a:t>. Pharetra sit </a:t>
            </a:r>
            <a:r>
              <a:rPr lang="en-US" sz="2000" dirty="0" err="1"/>
              <a:t>amet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id diam </a:t>
            </a:r>
            <a:r>
              <a:rPr lang="en-US" sz="2000" dirty="0" err="1"/>
              <a:t>maecenas</a:t>
            </a:r>
            <a:r>
              <a:rPr lang="en-US" sz="2000" dirty="0"/>
              <a:t> </a:t>
            </a:r>
            <a:r>
              <a:rPr lang="en-US" sz="2000" dirty="0" err="1"/>
              <a:t>ultricies</a:t>
            </a:r>
            <a:r>
              <a:rPr lang="en-US" sz="2000" dirty="0"/>
              <a:t> mi </a:t>
            </a:r>
            <a:r>
              <a:rPr lang="en-US" sz="2000" dirty="0" err="1"/>
              <a:t>eget</a:t>
            </a:r>
            <a:r>
              <a:rPr lang="en-US" sz="2000" dirty="0"/>
              <a:t>. Vitae </a:t>
            </a:r>
            <a:r>
              <a:rPr lang="en-US" sz="2000" dirty="0" err="1"/>
              <a:t>proin</a:t>
            </a:r>
            <a:r>
              <a:rPr lang="en-US" sz="2000" dirty="0"/>
              <a:t> </a:t>
            </a:r>
            <a:r>
              <a:rPr lang="en-US" sz="2000" dirty="0" err="1"/>
              <a:t>sagittis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Mi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pharetra et. Ut </a:t>
            </a:r>
            <a:r>
              <a:rPr lang="en-US" sz="2000" dirty="0" err="1"/>
              <a:t>faucibus</a:t>
            </a:r>
            <a:r>
              <a:rPr lang="en-US" sz="2000" dirty="0"/>
              <a:t> pulvinar </a:t>
            </a:r>
            <a:r>
              <a:rPr lang="en-US" sz="2000" dirty="0" err="1"/>
              <a:t>elementum</a:t>
            </a:r>
            <a:r>
              <a:rPr lang="en-US" sz="2000" dirty="0"/>
              <a:t> integer </a:t>
            </a:r>
            <a:r>
              <a:rPr lang="en-US" sz="2000" dirty="0" err="1"/>
              <a:t>enim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4ECFDB-A70D-45F8-BD99-1ADC6D4E4AC5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22AC48E2-D92B-4024-88B6-AC22B227784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60A95D4-C738-4A03-97DE-8716E38F4607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8" name="Footer Placeholder 3">
              <a:extLst>
                <a:ext uri="{FF2B5EF4-FFF2-40B4-BE49-F238E27FC236}">
                  <a16:creationId xmlns:a16="http://schemas.microsoft.com/office/drawing/2014/main" id="{D807F769-FB37-4B29-8EC9-8D89F85D67A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9" name="TextBox 25">
              <a:extLst>
                <a:ext uri="{FF2B5EF4-FFF2-40B4-BE49-F238E27FC236}">
                  <a16:creationId xmlns:a16="http://schemas.microsoft.com/office/drawing/2014/main" id="{1E275CB0-76BC-4450-AA7E-64AABF3B3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0" name="Rectangle 26">
              <a:extLst>
                <a:ext uri="{FF2B5EF4-FFF2-40B4-BE49-F238E27FC236}">
                  <a16:creationId xmlns:a16="http://schemas.microsoft.com/office/drawing/2014/main" id="{47C7A700-0E67-4741-AC85-0AB12BFAF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30" name="TextBox 24">
              <a:extLst>
                <a:ext uri="{FF2B5EF4-FFF2-40B4-BE49-F238E27FC236}">
                  <a16:creationId xmlns:a16="http://schemas.microsoft.com/office/drawing/2014/main" id="{79A5B815-BC8D-477C-BA11-52C7A4B1D9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31" name="Footer Placeholder 3">
              <a:extLst>
                <a:ext uri="{FF2B5EF4-FFF2-40B4-BE49-F238E27FC236}">
                  <a16:creationId xmlns:a16="http://schemas.microsoft.com/office/drawing/2014/main" id="{084BD9F7-C231-470C-96F1-543ED9CAA81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043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_Color_Block_Mesh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4349EE-095D-4F41-A12A-9F3D57FC2C79}"/>
              </a:ext>
            </a:extLst>
          </p:cNvPr>
          <p:cNvSpPr/>
          <p:nvPr userDrawn="1"/>
        </p:nvSpPr>
        <p:spPr>
          <a:xfrm>
            <a:off x="8132064" y="0"/>
            <a:ext cx="4059936" cy="6871523"/>
          </a:xfrm>
          <a:prstGeom prst="rect">
            <a:avLst/>
          </a:prstGeom>
          <a:gradFill>
            <a:gsLst>
              <a:gs pos="0">
                <a:schemeClr val="accent2"/>
              </a:gs>
              <a:gs pos="99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AEB768E-18A3-0749-B9F7-5F9A347DA5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2064" y="13523"/>
            <a:ext cx="4059936" cy="6858000"/>
          </a:xfrm>
          <a:prstGeom prst="rect">
            <a:avLst/>
          </a:prstGeom>
        </p:spPr>
      </p:pic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FB9BB99E-0EE0-DA49-8096-DEC2AA0FC1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14506" y="1649072"/>
            <a:ext cx="3295052" cy="2995994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3M Circular TT Book" panose="020B0604020101020102" pitchFamily="34" charset="77"/>
                <a:cs typeface="3M Circular TT Book" panose="020B0604020101020102" pitchFamily="34" charset="77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CA6A73-5884-C241-9B9D-891E265D6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3" y="381000"/>
            <a:ext cx="7491842" cy="822960"/>
          </a:xfrm>
        </p:spPr>
        <p:txBody>
          <a:bodyPr rIns="0"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0246F82-4DFB-0B4E-8300-43707EA96E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3" y="1557338"/>
            <a:ext cx="7145337" cy="4691062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sz="2000" dirty="0"/>
              <a:t>Lorem ipsum dolor sit </a:t>
            </a:r>
            <a:r>
              <a:rPr lang="en-US" sz="2000" dirty="0" err="1"/>
              <a:t>amet</a:t>
            </a:r>
            <a:r>
              <a:rPr lang="en-US" sz="2000" dirty="0"/>
              <a:t>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sed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dolore magna </a:t>
            </a:r>
            <a:r>
              <a:rPr lang="en-US" sz="2000" dirty="0" err="1"/>
              <a:t>aliqua</a:t>
            </a:r>
            <a:r>
              <a:rPr lang="en-US" sz="2000" dirty="0"/>
              <a:t>. </a:t>
            </a:r>
            <a:r>
              <a:rPr lang="en-US" sz="2000" dirty="0" err="1"/>
              <a:t>Tincidunt</a:t>
            </a:r>
            <a:r>
              <a:rPr lang="en-US" sz="2000" dirty="0"/>
              <a:t> </a:t>
            </a:r>
            <a:r>
              <a:rPr lang="en-US" sz="2000" dirty="0" err="1"/>
              <a:t>nunc</a:t>
            </a:r>
            <a:r>
              <a:rPr lang="en-US" sz="2000" dirty="0"/>
              <a:t> pulvinar </a:t>
            </a:r>
            <a:r>
              <a:rPr lang="en-US" sz="2000" dirty="0" err="1"/>
              <a:t>sapien</a:t>
            </a:r>
            <a:r>
              <a:rPr lang="en-US" sz="2000" dirty="0"/>
              <a:t> et ligula </a:t>
            </a:r>
            <a:r>
              <a:rPr lang="en-US" sz="2000" dirty="0" err="1"/>
              <a:t>ullamcorper</a:t>
            </a:r>
            <a:r>
              <a:rPr lang="en-US" sz="2000" dirty="0"/>
              <a:t>. </a:t>
            </a:r>
            <a:r>
              <a:rPr lang="en-US" sz="2000" dirty="0" err="1"/>
              <a:t>Nec</a:t>
            </a:r>
            <a:r>
              <a:rPr lang="en-US" sz="2000" dirty="0"/>
              <a:t> </a:t>
            </a:r>
            <a:r>
              <a:rPr lang="en-US" sz="2000" dirty="0" err="1"/>
              <a:t>feugiat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pretium</a:t>
            </a:r>
            <a:r>
              <a:rPr lang="en-US" sz="2000" dirty="0"/>
              <a:t> </a:t>
            </a:r>
            <a:r>
              <a:rPr lang="en-US" sz="2000" dirty="0" err="1"/>
              <a:t>fusce</a:t>
            </a:r>
            <a:r>
              <a:rPr lang="en-US" sz="2000" dirty="0"/>
              <a:t> id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tortor</a:t>
            </a:r>
            <a:r>
              <a:rPr lang="en-US" sz="2000" dirty="0"/>
              <a:t>. Ipsum </a:t>
            </a:r>
            <a:r>
              <a:rPr lang="en-US" sz="2000" dirty="0" err="1"/>
              <a:t>suspendisse</a:t>
            </a:r>
            <a:r>
              <a:rPr lang="en-US" sz="2000" dirty="0"/>
              <a:t> </a:t>
            </a:r>
            <a:r>
              <a:rPr lang="en-US" sz="2000" dirty="0" err="1"/>
              <a:t>ultrices</a:t>
            </a:r>
            <a:r>
              <a:rPr lang="en-US" sz="2000" dirty="0"/>
              <a:t> gravida dictum </a:t>
            </a:r>
            <a:r>
              <a:rPr lang="en-US" sz="2000" dirty="0" err="1"/>
              <a:t>fusce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orci</a:t>
            </a:r>
            <a:r>
              <a:rPr lang="en-US" sz="2000" dirty="0"/>
              <a:t>. Pharetra sit </a:t>
            </a:r>
            <a:r>
              <a:rPr lang="en-US" sz="2000" dirty="0" err="1"/>
              <a:t>amet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id diam </a:t>
            </a:r>
            <a:r>
              <a:rPr lang="en-US" sz="2000" dirty="0" err="1"/>
              <a:t>maecenas</a:t>
            </a:r>
            <a:r>
              <a:rPr lang="en-US" sz="2000" dirty="0"/>
              <a:t> </a:t>
            </a:r>
            <a:r>
              <a:rPr lang="en-US" sz="2000" dirty="0" err="1"/>
              <a:t>ultricies</a:t>
            </a:r>
            <a:r>
              <a:rPr lang="en-US" sz="2000" dirty="0"/>
              <a:t> mi </a:t>
            </a:r>
            <a:r>
              <a:rPr lang="en-US" sz="2000" dirty="0" err="1"/>
              <a:t>eget</a:t>
            </a:r>
            <a:r>
              <a:rPr lang="en-US" sz="2000" dirty="0"/>
              <a:t>. Vitae </a:t>
            </a:r>
            <a:r>
              <a:rPr lang="en-US" sz="2000" dirty="0" err="1"/>
              <a:t>proin</a:t>
            </a:r>
            <a:r>
              <a:rPr lang="en-US" sz="2000" dirty="0"/>
              <a:t> </a:t>
            </a:r>
            <a:r>
              <a:rPr lang="en-US" sz="2000" dirty="0" err="1"/>
              <a:t>sagittis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Mi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pharetra et. Ut </a:t>
            </a:r>
            <a:r>
              <a:rPr lang="en-US" sz="2000" dirty="0" err="1"/>
              <a:t>faucibus</a:t>
            </a:r>
            <a:r>
              <a:rPr lang="en-US" sz="2000" dirty="0"/>
              <a:t> pulvinar </a:t>
            </a:r>
            <a:r>
              <a:rPr lang="en-US" sz="2000" dirty="0" err="1"/>
              <a:t>elementum</a:t>
            </a:r>
            <a:r>
              <a:rPr lang="en-US" sz="2000" dirty="0"/>
              <a:t> integer </a:t>
            </a:r>
            <a:r>
              <a:rPr lang="en-US" sz="2000" dirty="0" err="1"/>
              <a:t>enim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EA4F4F-2B32-4709-9AA6-BCA874F6E435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835ADEF9-B077-41BF-8CF0-A8967F7CC3C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ACA35E-1245-4A8F-8E3C-E239BCC90C7D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9" name="Footer Placeholder 3">
              <a:extLst>
                <a:ext uri="{FF2B5EF4-FFF2-40B4-BE49-F238E27FC236}">
                  <a16:creationId xmlns:a16="http://schemas.microsoft.com/office/drawing/2014/main" id="{C546CCAF-1A63-493D-B010-A266ACF02CF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A6A4F38F-1598-4A9D-8CA6-267FC1DDE3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62E864EA-7EEE-4E26-925F-BC8B075E6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31" name="TextBox 24">
              <a:extLst>
                <a:ext uri="{FF2B5EF4-FFF2-40B4-BE49-F238E27FC236}">
                  <a16:creationId xmlns:a16="http://schemas.microsoft.com/office/drawing/2014/main" id="{6E05ABD0-C03A-4E33-96B3-97345552C3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32" name="Footer Placeholder 3">
              <a:extLst>
                <a:ext uri="{FF2B5EF4-FFF2-40B4-BE49-F238E27FC236}">
                  <a16:creationId xmlns:a16="http://schemas.microsoft.com/office/drawing/2014/main" id="{A826DE7E-05A6-4D67-B72D-8A6BC4EF4FD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57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_Color_Block_Mesh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4349EE-095D-4F41-A12A-9F3D57FC2C79}"/>
              </a:ext>
            </a:extLst>
          </p:cNvPr>
          <p:cNvSpPr/>
          <p:nvPr userDrawn="1"/>
        </p:nvSpPr>
        <p:spPr>
          <a:xfrm>
            <a:off x="8132064" y="0"/>
            <a:ext cx="4059936" cy="6871523"/>
          </a:xfrm>
          <a:prstGeom prst="rect">
            <a:avLst/>
          </a:prstGeom>
          <a:gradFill>
            <a:gsLst>
              <a:gs pos="100000">
                <a:schemeClr val="accent3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CA6A73-5884-C241-9B9D-891E265D6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3" y="381000"/>
            <a:ext cx="7491842" cy="822960"/>
          </a:xfrm>
        </p:spPr>
        <p:txBody>
          <a:bodyPr rIns="0"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CE9659E-4F37-7E49-A4ED-B95170C77D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3" y="1557338"/>
            <a:ext cx="7145337" cy="4691062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sz="2000" dirty="0"/>
              <a:t>Lorem ipsum dolor sit </a:t>
            </a:r>
            <a:r>
              <a:rPr lang="en-US" sz="2000" dirty="0" err="1"/>
              <a:t>amet</a:t>
            </a:r>
            <a:r>
              <a:rPr lang="en-US" sz="2000" dirty="0"/>
              <a:t>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sed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dolore magna </a:t>
            </a:r>
            <a:r>
              <a:rPr lang="en-US" sz="2000" dirty="0" err="1"/>
              <a:t>aliqua</a:t>
            </a:r>
            <a:r>
              <a:rPr lang="en-US" sz="2000" dirty="0"/>
              <a:t>. </a:t>
            </a:r>
            <a:r>
              <a:rPr lang="en-US" sz="2000" dirty="0" err="1"/>
              <a:t>Tincidunt</a:t>
            </a:r>
            <a:r>
              <a:rPr lang="en-US" sz="2000" dirty="0"/>
              <a:t> </a:t>
            </a:r>
            <a:r>
              <a:rPr lang="en-US" sz="2000" dirty="0" err="1"/>
              <a:t>nunc</a:t>
            </a:r>
            <a:r>
              <a:rPr lang="en-US" sz="2000" dirty="0"/>
              <a:t> pulvinar </a:t>
            </a:r>
            <a:r>
              <a:rPr lang="en-US" sz="2000" dirty="0" err="1"/>
              <a:t>sapien</a:t>
            </a:r>
            <a:r>
              <a:rPr lang="en-US" sz="2000" dirty="0"/>
              <a:t> et ligula </a:t>
            </a:r>
            <a:r>
              <a:rPr lang="en-US" sz="2000" dirty="0" err="1"/>
              <a:t>ullamcorper</a:t>
            </a:r>
            <a:r>
              <a:rPr lang="en-US" sz="2000" dirty="0"/>
              <a:t>. </a:t>
            </a:r>
            <a:r>
              <a:rPr lang="en-US" sz="2000" dirty="0" err="1"/>
              <a:t>Nec</a:t>
            </a:r>
            <a:r>
              <a:rPr lang="en-US" sz="2000" dirty="0"/>
              <a:t> </a:t>
            </a:r>
            <a:r>
              <a:rPr lang="en-US" sz="2000" dirty="0" err="1"/>
              <a:t>feugiat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pretium</a:t>
            </a:r>
            <a:r>
              <a:rPr lang="en-US" sz="2000" dirty="0"/>
              <a:t> </a:t>
            </a:r>
            <a:r>
              <a:rPr lang="en-US" sz="2000" dirty="0" err="1"/>
              <a:t>fusce</a:t>
            </a:r>
            <a:r>
              <a:rPr lang="en-US" sz="2000" dirty="0"/>
              <a:t> id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tortor</a:t>
            </a:r>
            <a:r>
              <a:rPr lang="en-US" sz="2000" dirty="0"/>
              <a:t>. Ipsum </a:t>
            </a:r>
            <a:r>
              <a:rPr lang="en-US" sz="2000" dirty="0" err="1"/>
              <a:t>suspendisse</a:t>
            </a:r>
            <a:r>
              <a:rPr lang="en-US" sz="2000" dirty="0"/>
              <a:t> </a:t>
            </a:r>
            <a:r>
              <a:rPr lang="en-US" sz="2000" dirty="0" err="1"/>
              <a:t>ultrices</a:t>
            </a:r>
            <a:r>
              <a:rPr lang="en-US" sz="2000" dirty="0"/>
              <a:t> gravida dictum </a:t>
            </a:r>
            <a:r>
              <a:rPr lang="en-US" sz="2000" dirty="0" err="1"/>
              <a:t>fusce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orci</a:t>
            </a:r>
            <a:r>
              <a:rPr lang="en-US" sz="2000" dirty="0"/>
              <a:t>. Pharetra sit </a:t>
            </a:r>
            <a:r>
              <a:rPr lang="en-US" sz="2000" dirty="0" err="1"/>
              <a:t>amet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id diam </a:t>
            </a:r>
            <a:r>
              <a:rPr lang="en-US" sz="2000" dirty="0" err="1"/>
              <a:t>maecenas</a:t>
            </a:r>
            <a:r>
              <a:rPr lang="en-US" sz="2000" dirty="0"/>
              <a:t> </a:t>
            </a:r>
            <a:r>
              <a:rPr lang="en-US" sz="2000" dirty="0" err="1"/>
              <a:t>ultricies</a:t>
            </a:r>
            <a:r>
              <a:rPr lang="en-US" sz="2000" dirty="0"/>
              <a:t> mi </a:t>
            </a:r>
            <a:r>
              <a:rPr lang="en-US" sz="2000" dirty="0" err="1"/>
              <a:t>eget</a:t>
            </a:r>
            <a:r>
              <a:rPr lang="en-US" sz="2000" dirty="0"/>
              <a:t>. Vitae </a:t>
            </a:r>
            <a:r>
              <a:rPr lang="en-US" sz="2000" dirty="0" err="1"/>
              <a:t>proin</a:t>
            </a:r>
            <a:r>
              <a:rPr lang="en-US" sz="2000" dirty="0"/>
              <a:t> </a:t>
            </a:r>
            <a:r>
              <a:rPr lang="en-US" sz="2000" dirty="0" err="1"/>
              <a:t>sagittis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Mi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pharetra et. Ut </a:t>
            </a:r>
            <a:r>
              <a:rPr lang="en-US" sz="2000" dirty="0" err="1"/>
              <a:t>faucibus</a:t>
            </a:r>
            <a:r>
              <a:rPr lang="en-US" sz="2000" dirty="0"/>
              <a:t> pulvinar </a:t>
            </a:r>
            <a:r>
              <a:rPr lang="en-US" sz="2000" dirty="0" err="1"/>
              <a:t>elementum</a:t>
            </a:r>
            <a:r>
              <a:rPr lang="en-US" sz="2000" dirty="0"/>
              <a:t> integer </a:t>
            </a:r>
            <a:r>
              <a:rPr lang="en-US" sz="2000" dirty="0" err="1"/>
              <a:t>enim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2573D53-395C-3147-8FCC-58BFBF7505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2064" y="13523"/>
            <a:ext cx="4059936" cy="6858000"/>
          </a:xfrm>
          <a:prstGeom prst="rect">
            <a:avLst/>
          </a:prstGeom>
        </p:spPr>
      </p:pic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FB9BB99E-0EE0-DA49-8096-DEC2AA0FC1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14506" y="1649072"/>
            <a:ext cx="3295052" cy="2995994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3M Circular TT Book" panose="020B0604020101020102" pitchFamily="34" charset="77"/>
                <a:cs typeface="3M Circular TT Book" panose="020B0604020101020102" pitchFamily="34" charset="77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655F80-BED0-474B-97AE-C486624F02E2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D5DC9E90-FD0C-4703-9AF1-EAAE9712276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9428AC-CA43-45BE-B001-D9EE8F330BCA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9" name="Footer Placeholder 3">
              <a:extLst>
                <a:ext uri="{FF2B5EF4-FFF2-40B4-BE49-F238E27FC236}">
                  <a16:creationId xmlns:a16="http://schemas.microsoft.com/office/drawing/2014/main" id="{79E526A7-8629-44F2-AC52-4C7E9C9629D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4DD6A61F-3AA4-4F5B-A233-C15CA0AC88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76727C73-9392-4765-9FC4-024D9B039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31" name="TextBox 24">
              <a:extLst>
                <a:ext uri="{FF2B5EF4-FFF2-40B4-BE49-F238E27FC236}">
                  <a16:creationId xmlns:a16="http://schemas.microsoft.com/office/drawing/2014/main" id="{F760CB5E-D585-4F5B-854E-29F8371655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32" name="Footer Placeholder 3">
              <a:extLst>
                <a:ext uri="{FF2B5EF4-FFF2-40B4-BE49-F238E27FC236}">
                  <a16:creationId xmlns:a16="http://schemas.microsoft.com/office/drawing/2014/main" id="{510B5251-3806-4867-BAE1-7BD248EF431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169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_Color_Block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4349EE-095D-4F41-A12A-9F3D57FC2C79}"/>
              </a:ext>
            </a:extLst>
          </p:cNvPr>
          <p:cNvSpPr/>
          <p:nvPr userDrawn="1"/>
        </p:nvSpPr>
        <p:spPr>
          <a:xfrm>
            <a:off x="8132064" y="0"/>
            <a:ext cx="4059936" cy="6871523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FB9BB99E-0EE0-DA49-8096-DEC2AA0FC1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14506" y="1649072"/>
            <a:ext cx="3295052" cy="2995994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3M Circular TT Book" panose="020B0604020101020102" pitchFamily="34" charset="77"/>
                <a:cs typeface="3M Circular TT Book" panose="020B0604020101020102" pitchFamily="34" charset="77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CA6A73-5884-C241-9B9D-891E265D6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3" y="381000"/>
            <a:ext cx="7491842" cy="822960"/>
          </a:xfrm>
        </p:spPr>
        <p:txBody>
          <a:bodyPr rIns="0"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0246F82-4DFB-0B4E-8300-43707EA96E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3" y="1557338"/>
            <a:ext cx="7145337" cy="4691062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sz="2000" dirty="0"/>
              <a:t>Lorem ipsum dolor sit </a:t>
            </a:r>
            <a:r>
              <a:rPr lang="en-US" sz="2000" dirty="0" err="1"/>
              <a:t>amet</a:t>
            </a:r>
            <a:r>
              <a:rPr lang="en-US" sz="2000" dirty="0"/>
              <a:t>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sed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dolore magna </a:t>
            </a:r>
            <a:r>
              <a:rPr lang="en-US" sz="2000" dirty="0" err="1"/>
              <a:t>aliqua</a:t>
            </a:r>
            <a:r>
              <a:rPr lang="en-US" sz="2000" dirty="0"/>
              <a:t>. </a:t>
            </a:r>
            <a:r>
              <a:rPr lang="en-US" sz="2000" dirty="0" err="1"/>
              <a:t>Tincidunt</a:t>
            </a:r>
            <a:r>
              <a:rPr lang="en-US" sz="2000" dirty="0"/>
              <a:t> </a:t>
            </a:r>
            <a:r>
              <a:rPr lang="en-US" sz="2000" dirty="0" err="1"/>
              <a:t>nunc</a:t>
            </a:r>
            <a:r>
              <a:rPr lang="en-US" sz="2000" dirty="0"/>
              <a:t> pulvinar </a:t>
            </a:r>
            <a:r>
              <a:rPr lang="en-US" sz="2000" dirty="0" err="1"/>
              <a:t>sapien</a:t>
            </a:r>
            <a:r>
              <a:rPr lang="en-US" sz="2000" dirty="0"/>
              <a:t> et ligula </a:t>
            </a:r>
            <a:r>
              <a:rPr lang="en-US" sz="2000" dirty="0" err="1"/>
              <a:t>ullamcorper</a:t>
            </a:r>
            <a:r>
              <a:rPr lang="en-US" sz="2000" dirty="0"/>
              <a:t>. </a:t>
            </a:r>
            <a:r>
              <a:rPr lang="en-US" sz="2000" dirty="0" err="1"/>
              <a:t>Nec</a:t>
            </a:r>
            <a:r>
              <a:rPr lang="en-US" sz="2000" dirty="0"/>
              <a:t> </a:t>
            </a:r>
            <a:r>
              <a:rPr lang="en-US" sz="2000" dirty="0" err="1"/>
              <a:t>feugiat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pretium</a:t>
            </a:r>
            <a:r>
              <a:rPr lang="en-US" sz="2000" dirty="0"/>
              <a:t> </a:t>
            </a:r>
            <a:r>
              <a:rPr lang="en-US" sz="2000" dirty="0" err="1"/>
              <a:t>fusce</a:t>
            </a:r>
            <a:r>
              <a:rPr lang="en-US" sz="2000" dirty="0"/>
              <a:t> id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tortor</a:t>
            </a:r>
            <a:r>
              <a:rPr lang="en-US" sz="2000" dirty="0"/>
              <a:t>. Ipsum </a:t>
            </a:r>
            <a:r>
              <a:rPr lang="en-US" sz="2000" dirty="0" err="1"/>
              <a:t>suspendisse</a:t>
            </a:r>
            <a:r>
              <a:rPr lang="en-US" sz="2000" dirty="0"/>
              <a:t> </a:t>
            </a:r>
            <a:r>
              <a:rPr lang="en-US" sz="2000" dirty="0" err="1"/>
              <a:t>ultrices</a:t>
            </a:r>
            <a:r>
              <a:rPr lang="en-US" sz="2000" dirty="0"/>
              <a:t> gravida dictum </a:t>
            </a:r>
            <a:r>
              <a:rPr lang="en-US" sz="2000" dirty="0" err="1"/>
              <a:t>fusce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orci</a:t>
            </a:r>
            <a:r>
              <a:rPr lang="en-US" sz="2000" dirty="0"/>
              <a:t>. Pharetra sit </a:t>
            </a:r>
            <a:r>
              <a:rPr lang="en-US" sz="2000" dirty="0" err="1"/>
              <a:t>amet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id diam </a:t>
            </a:r>
            <a:r>
              <a:rPr lang="en-US" sz="2000" dirty="0" err="1"/>
              <a:t>maecenas</a:t>
            </a:r>
            <a:r>
              <a:rPr lang="en-US" sz="2000" dirty="0"/>
              <a:t> </a:t>
            </a:r>
            <a:r>
              <a:rPr lang="en-US" sz="2000" dirty="0" err="1"/>
              <a:t>ultricies</a:t>
            </a:r>
            <a:r>
              <a:rPr lang="en-US" sz="2000" dirty="0"/>
              <a:t> mi </a:t>
            </a:r>
            <a:r>
              <a:rPr lang="en-US" sz="2000" dirty="0" err="1"/>
              <a:t>eget</a:t>
            </a:r>
            <a:r>
              <a:rPr lang="en-US" sz="2000" dirty="0"/>
              <a:t>. Vitae </a:t>
            </a:r>
            <a:r>
              <a:rPr lang="en-US" sz="2000" dirty="0" err="1"/>
              <a:t>proin</a:t>
            </a:r>
            <a:r>
              <a:rPr lang="en-US" sz="2000" dirty="0"/>
              <a:t> </a:t>
            </a:r>
            <a:r>
              <a:rPr lang="en-US" sz="2000" dirty="0" err="1"/>
              <a:t>sagittis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Mi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pharetra et. Ut </a:t>
            </a:r>
            <a:r>
              <a:rPr lang="en-US" sz="2000" dirty="0" err="1"/>
              <a:t>faucibus</a:t>
            </a:r>
            <a:r>
              <a:rPr lang="en-US" sz="2000" dirty="0"/>
              <a:t> pulvinar </a:t>
            </a:r>
            <a:r>
              <a:rPr lang="en-US" sz="2000" dirty="0" err="1"/>
              <a:t>elementum</a:t>
            </a:r>
            <a:r>
              <a:rPr lang="en-US" sz="2000" dirty="0"/>
              <a:t> integer </a:t>
            </a:r>
            <a:r>
              <a:rPr lang="en-US" sz="2000" dirty="0" err="1"/>
              <a:t>enim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A04334-E4B3-4A90-8F6B-14FA9BFDB1BF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95808A60-566E-400E-9966-26E84C7B268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938DFEE-1778-40CB-9CDD-5757084DFE32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8" name="Footer Placeholder 3">
              <a:extLst>
                <a:ext uri="{FF2B5EF4-FFF2-40B4-BE49-F238E27FC236}">
                  <a16:creationId xmlns:a16="http://schemas.microsoft.com/office/drawing/2014/main" id="{8C88DD85-836F-4565-AE3B-7EE4FCB96FD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9" name="TextBox 25">
              <a:extLst>
                <a:ext uri="{FF2B5EF4-FFF2-40B4-BE49-F238E27FC236}">
                  <a16:creationId xmlns:a16="http://schemas.microsoft.com/office/drawing/2014/main" id="{4358FD89-AC97-42E8-8EC3-0ACC5345FE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0" name="Rectangle 26">
              <a:extLst>
                <a:ext uri="{FF2B5EF4-FFF2-40B4-BE49-F238E27FC236}">
                  <a16:creationId xmlns:a16="http://schemas.microsoft.com/office/drawing/2014/main" id="{9311E741-EDE2-41CC-B9E2-D3D16AA4B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30" name="TextBox 24">
              <a:extLst>
                <a:ext uri="{FF2B5EF4-FFF2-40B4-BE49-F238E27FC236}">
                  <a16:creationId xmlns:a16="http://schemas.microsoft.com/office/drawing/2014/main" id="{ECF4CD5E-69ED-4ABF-9E20-38AA6E8C87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31" name="Footer Placeholder 3">
              <a:extLst>
                <a:ext uri="{FF2B5EF4-FFF2-40B4-BE49-F238E27FC236}">
                  <a16:creationId xmlns:a16="http://schemas.microsoft.com/office/drawing/2014/main" id="{E6DD55DD-4AC7-478E-BABB-02D43562282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773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_Color_Block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4349EE-095D-4F41-A12A-9F3D57FC2C79}"/>
              </a:ext>
            </a:extLst>
          </p:cNvPr>
          <p:cNvSpPr/>
          <p:nvPr userDrawn="1"/>
        </p:nvSpPr>
        <p:spPr>
          <a:xfrm>
            <a:off x="8132064" y="0"/>
            <a:ext cx="4059936" cy="6871523"/>
          </a:xfrm>
          <a:prstGeom prst="rect">
            <a:avLst/>
          </a:prstGeom>
          <a:gradFill>
            <a:gsLst>
              <a:gs pos="100000">
                <a:schemeClr val="accent3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FB9BB99E-0EE0-DA49-8096-DEC2AA0FC1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14506" y="1649072"/>
            <a:ext cx="3295052" cy="2995994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3M Circular TT Book" panose="020B0604020101020102" pitchFamily="34" charset="77"/>
                <a:cs typeface="3M Circular TT Book" panose="020B0604020101020102" pitchFamily="34" charset="77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CA6A73-5884-C241-9B9D-891E265D6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3" y="381000"/>
            <a:ext cx="7491842" cy="822960"/>
          </a:xfrm>
        </p:spPr>
        <p:txBody>
          <a:bodyPr rIns="0"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CE9659E-4F37-7E49-A4ED-B95170C77D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3" y="1557338"/>
            <a:ext cx="7145337" cy="4691062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sz="2000" dirty="0"/>
              <a:t>Lorem ipsum dolor sit </a:t>
            </a:r>
            <a:r>
              <a:rPr lang="en-US" sz="2000" dirty="0" err="1"/>
              <a:t>amet</a:t>
            </a:r>
            <a:r>
              <a:rPr lang="en-US" sz="2000" dirty="0"/>
              <a:t>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sed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dolore magna </a:t>
            </a:r>
            <a:r>
              <a:rPr lang="en-US" sz="2000" dirty="0" err="1"/>
              <a:t>aliqua</a:t>
            </a:r>
            <a:r>
              <a:rPr lang="en-US" sz="2000" dirty="0"/>
              <a:t>. </a:t>
            </a:r>
            <a:r>
              <a:rPr lang="en-US" sz="2000" dirty="0" err="1"/>
              <a:t>Tincidunt</a:t>
            </a:r>
            <a:r>
              <a:rPr lang="en-US" sz="2000" dirty="0"/>
              <a:t> </a:t>
            </a:r>
            <a:r>
              <a:rPr lang="en-US" sz="2000" dirty="0" err="1"/>
              <a:t>nunc</a:t>
            </a:r>
            <a:r>
              <a:rPr lang="en-US" sz="2000" dirty="0"/>
              <a:t> pulvinar </a:t>
            </a:r>
            <a:r>
              <a:rPr lang="en-US" sz="2000" dirty="0" err="1"/>
              <a:t>sapien</a:t>
            </a:r>
            <a:r>
              <a:rPr lang="en-US" sz="2000" dirty="0"/>
              <a:t> et ligula </a:t>
            </a:r>
            <a:r>
              <a:rPr lang="en-US" sz="2000" dirty="0" err="1"/>
              <a:t>ullamcorper</a:t>
            </a:r>
            <a:r>
              <a:rPr lang="en-US" sz="2000" dirty="0"/>
              <a:t>. </a:t>
            </a:r>
            <a:r>
              <a:rPr lang="en-US" sz="2000" dirty="0" err="1"/>
              <a:t>Nec</a:t>
            </a:r>
            <a:r>
              <a:rPr lang="en-US" sz="2000" dirty="0"/>
              <a:t> </a:t>
            </a:r>
            <a:r>
              <a:rPr lang="en-US" sz="2000" dirty="0" err="1"/>
              <a:t>feugiat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pretium</a:t>
            </a:r>
            <a:r>
              <a:rPr lang="en-US" sz="2000" dirty="0"/>
              <a:t> </a:t>
            </a:r>
            <a:r>
              <a:rPr lang="en-US" sz="2000" dirty="0" err="1"/>
              <a:t>fusce</a:t>
            </a:r>
            <a:r>
              <a:rPr lang="en-US" sz="2000" dirty="0"/>
              <a:t> id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tortor</a:t>
            </a:r>
            <a:r>
              <a:rPr lang="en-US" sz="2000" dirty="0"/>
              <a:t>. Ipsum </a:t>
            </a:r>
            <a:r>
              <a:rPr lang="en-US" sz="2000" dirty="0" err="1"/>
              <a:t>suspendisse</a:t>
            </a:r>
            <a:r>
              <a:rPr lang="en-US" sz="2000" dirty="0"/>
              <a:t> </a:t>
            </a:r>
            <a:r>
              <a:rPr lang="en-US" sz="2000" dirty="0" err="1"/>
              <a:t>ultrices</a:t>
            </a:r>
            <a:r>
              <a:rPr lang="en-US" sz="2000" dirty="0"/>
              <a:t> gravida dictum </a:t>
            </a:r>
            <a:r>
              <a:rPr lang="en-US" sz="2000" dirty="0" err="1"/>
              <a:t>fusce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orci</a:t>
            </a:r>
            <a:r>
              <a:rPr lang="en-US" sz="2000" dirty="0"/>
              <a:t>. Pharetra sit </a:t>
            </a:r>
            <a:r>
              <a:rPr lang="en-US" sz="2000" dirty="0" err="1"/>
              <a:t>amet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id diam </a:t>
            </a:r>
            <a:r>
              <a:rPr lang="en-US" sz="2000" dirty="0" err="1"/>
              <a:t>maecenas</a:t>
            </a:r>
            <a:r>
              <a:rPr lang="en-US" sz="2000" dirty="0"/>
              <a:t> </a:t>
            </a:r>
            <a:r>
              <a:rPr lang="en-US" sz="2000" dirty="0" err="1"/>
              <a:t>ultricies</a:t>
            </a:r>
            <a:r>
              <a:rPr lang="en-US" sz="2000" dirty="0"/>
              <a:t> mi </a:t>
            </a:r>
            <a:r>
              <a:rPr lang="en-US" sz="2000" dirty="0" err="1"/>
              <a:t>eget</a:t>
            </a:r>
            <a:r>
              <a:rPr lang="en-US" sz="2000" dirty="0"/>
              <a:t>. Vitae </a:t>
            </a:r>
            <a:r>
              <a:rPr lang="en-US" sz="2000" dirty="0" err="1"/>
              <a:t>proin</a:t>
            </a:r>
            <a:r>
              <a:rPr lang="en-US" sz="2000" dirty="0"/>
              <a:t> </a:t>
            </a:r>
            <a:r>
              <a:rPr lang="en-US" sz="2000" dirty="0" err="1"/>
              <a:t>sagittis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rhoncus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Mi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pharetra et. Ut </a:t>
            </a:r>
            <a:r>
              <a:rPr lang="en-US" sz="2000" dirty="0" err="1"/>
              <a:t>faucibus</a:t>
            </a:r>
            <a:r>
              <a:rPr lang="en-US" sz="2000" dirty="0"/>
              <a:t> pulvinar </a:t>
            </a:r>
            <a:r>
              <a:rPr lang="en-US" sz="2000" dirty="0" err="1"/>
              <a:t>elementum</a:t>
            </a:r>
            <a:r>
              <a:rPr lang="en-US" sz="2000" dirty="0"/>
              <a:t> integer </a:t>
            </a:r>
            <a:r>
              <a:rPr lang="en-US" sz="2000" dirty="0" err="1"/>
              <a:t>enim</a:t>
            </a:r>
            <a:r>
              <a:rPr lang="en-US" sz="2000" dirty="0"/>
              <a:t> </a:t>
            </a:r>
            <a:r>
              <a:rPr lang="en-US" sz="2000" dirty="0" err="1"/>
              <a:t>neque</a:t>
            </a:r>
            <a:r>
              <a:rPr lang="en-US" sz="2000" dirty="0"/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C19F5F-9238-4A49-B397-33928EDA4376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EA5A8FFB-B23B-4D05-907A-8CCC673069F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3DE515-0A3B-4CB1-96F0-1EE4DFBE113D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8" name="Footer Placeholder 3">
              <a:extLst>
                <a:ext uri="{FF2B5EF4-FFF2-40B4-BE49-F238E27FC236}">
                  <a16:creationId xmlns:a16="http://schemas.microsoft.com/office/drawing/2014/main" id="{6063B5A1-5BB6-4B85-AFA5-07CDE48BDA1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9" name="TextBox 25">
              <a:extLst>
                <a:ext uri="{FF2B5EF4-FFF2-40B4-BE49-F238E27FC236}">
                  <a16:creationId xmlns:a16="http://schemas.microsoft.com/office/drawing/2014/main" id="{CE774327-7D3C-493C-AA9A-D396312EAB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0" name="Rectangle 26">
              <a:extLst>
                <a:ext uri="{FF2B5EF4-FFF2-40B4-BE49-F238E27FC236}">
                  <a16:creationId xmlns:a16="http://schemas.microsoft.com/office/drawing/2014/main" id="{DE737C78-39DE-49C3-882B-8E9FDDAC7A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30" name="TextBox 24">
              <a:extLst>
                <a:ext uri="{FF2B5EF4-FFF2-40B4-BE49-F238E27FC236}">
                  <a16:creationId xmlns:a16="http://schemas.microsoft.com/office/drawing/2014/main" id="{0F6F756B-F087-4BD5-8047-C0EE655290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31" name="Footer Placeholder 3">
              <a:extLst>
                <a:ext uri="{FF2B5EF4-FFF2-40B4-BE49-F238E27FC236}">
                  <a16:creationId xmlns:a16="http://schemas.microsoft.com/office/drawing/2014/main" id="{EF54F063-7EC1-4707-A6EA-1930F024B68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704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4480938-3206-419E-A8EA-E2EA8D0A4162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899F1064-18BF-490B-A707-02D56B21C3B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D8BF5E-BABD-4307-A975-CE6B8292D0AF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6" name="Footer Placeholder 3">
              <a:extLst>
                <a:ext uri="{FF2B5EF4-FFF2-40B4-BE49-F238E27FC236}">
                  <a16:creationId xmlns:a16="http://schemas.microsoft.com/office/drawing/2014/main" id="{197BBD2F-C8FC-41AC-8A54-6620FE97E8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7" name="TextBox 25">
              <a:extLst>
                <a:ext uri="{FF2B5EF4-FFF2-40B4-BE49-F238E27FC236}">
                  <a16:creationId xmlns:a16="http://schemas.microsoft.com/office/drawing/2014/main" id="{8F42655D-1D76-44A2-8692-618F441A11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0F658D05-1FA7-456B-AB45-E1BCA3B06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9" name="TextBox 24">
              <a:extLst>
                <a:ext uri="{FF2B5EF4-FFF2-40B4-BE49-F238E27FC236}">
                  <a16:creationId xmlns:a16="http://schemas.microsoft.com/office/drawing/2014/main" id="{6A32BB7E-90E2-48B7-B6D5-6B89A3B316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0" name="Footer Placeholder 3">
              <a:extLst>
                <a:ext uri="{FF2B5EF4-FFF2-40B4-BE49-F238E27FC236}">
                  <a16:creationId xmlns:a16="http://schemas.microsoft.com/office/drawing/2014/main" id="{E6712454-D4FB-4CA8-AF72-62CE72D54D9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505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>
            <a:extLst>
              <a:ext uri="{FF2B5EF4-FFF2-40B4-BE49-F238E27FC236}">
                <a16:creationId xmlns:a16="http://schemas.microsoft.com/office/drawing/2014/main" id="{B3E3824F-1E19-1D4D-B126-171AF4527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2" y="374904"/>
            <a:ext cx="11425237" cy="82296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DBB18F-F33E-2448-8A54-44C7F0BA80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9412" y="1787585"/>
            <a:ext cx="11211399" cy="3049109"/>
          </a:xfrm>
        </p:spPr>
        <p:txBody>
          <a:bodyPr/>
          <a:lstStyle>
            <a:lvl1pPr algn="l">
              <a:defRPr sz="3000" b="0" i="1">
                <a:latin typeface="3M Circular TT Light" panose="020B0404020101020102" pitchFamily="34" charset="77"/>
                <a:cs typeface="3M Circular TT Light" panose="020B0404020101020102" pitchFamily="34" charset="77"/>
              </a:defRPr>
            </a:lvl1pPr>
          </a:lstStyle>
          <a:p>
            <a:pPr algn="l"/>
            <a:r>
              <a:rPr lang="en-US" dirty="0"/>
              <a:t>“Lorem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elid</a:t>
            </a:r>
            <a:r>
              <a:rPr lang="en-US" dirty="0"/>
              <a:t>, </a:t>
            </a:r>
            <a:r>
              <a:rPr lang="en-US" dirty="0" err="1"/>
              <a:t>sd</a:t>
            </a:r>
            <a:r>
              <a:rPr lang="en-US" dirty="0"/>
              <a:t> do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Massa </a:t>
            </a:r>
            <a:r>
              <a:rPr lang="en-US" dirty="0" err="1"/>
              <a:t>ultricies</a:t>
            </a:r>
            <a:r>
              <a:rPr lang="en-US" dirty="0"/>
              <a:t> mi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dolor. </a:t>
            </a:r>
            <a:r>
              <a:rPr lang="en-US" dirty="0" err="1"/>
              <a:t>Donec</a:t>
            </a:r>
            <a:r>
              <a:rPr lang="en-US" dirty="0"/>
              <a:t> et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diam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set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.”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AF21279-1DBF-8E49-A4ED-CDA7BA6EEF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3" y="4991894"/>
            <a:ext cx="4145380" cy="795295"/>
          </a:xfrm>
        </p:spPr>
        <p:txBody>
          <a:bodyPr/>
          <a:lstStyle>
            <a:lvl1pPr>
              <a:defRPr sz="2700" b="0" i="0">
                <a:latin typeface="3M Circular TT Light" panose="020B0404020101020102" pitchFamily="34" charset="77"/>
                <a:cs typeface="3M Circular TT Light" panose="020B0404020101020102" pitchFamily="34" charset="77"/>
              </a:defRPr>
            </a:lvl1pPr>
          </a:lstStyle>
          <a:p>
            <a:pPr lvl="0"/>
            <a:r>
              <a:rPr lang="en-US" dirty="0"/>
              <a:t>- 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FDCF94-A093-4696-81FB-451141098C5F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C23270C2-1DA2-4294-8627-F9BCDF3D481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BDDD78E-CA68-4691-AFE2-6A2582831D6F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EC71EC67-F369-49D8-8435-CB7B3DEECB6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CA04BF21-382F-4FAE-B497-AE3D4E9309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2AAE4066-75BD-4495-B398-FD33ACAC2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9" name="TextBox 24">
              <a:extLst>
                <a:ext uri="{FF2B5EF4-FFF2-40B4-BE49-F238E27FC236}">
                  <a16:creationId xmlns:a16="http://schemas.microsoft.com/office/drawing/2014/main" id="{F9B09BAC-F5DB-4EC1-9EC1-713DA80506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5" name="Footer Placeholder 3">
              <a:extLst>
                <a:ext uri="{FF2B5EF4-FFF2-40B4-BE49-F238E27FC236}">
                  <a16:creationId xmlns:a16="http://schemas.microsoft.com/office/drawing/2014/main" id="{986831FD-A743-40F3-AAA5-15B4C0C4456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644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>
            <a:extLst>
              <a:ext uri="{FF2B5EF4-FFF2-40B4-BE49-F238E27FC236}">
                <a16:creationId xmlns:a16="http://schemas.microsoft.com/office/drawing/2014/main" id="{B3E3824F-1E19-1D4D-B126-171AF4527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2" y="374904"/>
            <a:ext cx="11425237" cy="82296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6843C-DA19-0C4A-AD23-CA53FB454B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858" y="2554048"/>
            <a:ext cx="11425237" cy="813540"/>
          </a:xfrm>
        </p:spPr>
        <p:txBody>
          <a:bodyPr/>
          <a:lstStyle>
            <a:lvl1pPr>
              <a:defRPr sz="5000" b="0" i="1">
                <a:latin typeface="3M Circular TT Book" panose="020B0604020101020102" pitchFamily="34" charset="77"/>
                <a:cs typeface="3M Circular TT Book" panose="020B0604020101020102" pitchFamily="34" charset="77"/>
              </a:defRPr>
            </a:lvl1pPr>
          </a:lstStyle>
          <a:p>
            <a:pPr lvl="0"/>
            <a:r>
              <a:rPr lang="en-US" dirty="0"/>
              <a:t>“Lorem ipsum dolor sit </a:t>
            </a:r>
            <a:r>
              <a:rPr lang="en-US" dirty="0" err="1"/>
              <a:t>amet</a:t>
            </a:r>
            <a:r>
              <a:rPr lang="en-US" dirty="0"/>
              <a:t> sed </a:t>
            </a:r>
            <a:r>
              <a:rPr lang="en-US" dirty="0" err="1"/>
              <a:t>eges</a:t>
            </a:r>
            <a:r>
              <a:rPr lang="en-US" dirty="0"/>
              <a:t>.”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3EA499-98AD-A041-A57E-01FF1DEF49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858" y="3863557"/>
            <a:ext cx="2970184" cy="660318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en-US" dirty="0"/>
              <a:t>- 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3CDCE-4482-4421-8AD1-152BFF46AB85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C5103BAD-AB67-466C-AF9B-011745F9CF2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F7BF8E-516A-4A4D-8DC2-B52EA6C200A0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7B294557-5683-463F-8A25-2DF7C4BF5FD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3A0AA628-A17F-455D-A01E-03F3067DB3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F6B5E178-71C7-462D-96A9-A854BDBD7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746EE82E-A100-4183-99AB-05CD2A0F61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5" name="Footer Placeholder 3">
              <a:extLst>
                <a:ext uri="{FF2B5EF4-FFF2-40B4-BE49-F238E27FC236}">
                  <a16:creationId xmlns:a16="http://schemas.microsoft.com/office/drawing/2014/main" id="{B377B704-4866-4ACB-BC39-CA9652C385D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624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>
            <a:extLst>
              <a:ext uri="{FF2B5EF4-FFF2-40B4-BE49-F238E27FC236}">
                <a16:creationId xmlns:a16="http://schemas.microsoft.com/office/drawing/2014/main" id="{B3E3824F-1E19-1D4D-B126-171AF4527B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2" y="374904"/>
            <a:ext cx="11425237" cy="822960"/>
          </a:xfrm>
        </p:spPr>
        <p:txBody>
          <a:bodyPr/>
          <a:lstStyle/>
          <a:p>
            <a:r>
              <a:rPr lang="en-US" dirty="0"/>
              <a:t>Quote page + Image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D9849C-B90B-F443-ACCA-332B6EEC5F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9412" y="1824038"/>
            <a:ext cx="3430587" cy="32099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A0F4F-CE16-9E4D-9237-4CEEFC8A27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00365" y="1824038"/>
            <a:ext cx="7174771" cy="2676154"/>
          </a:xfrm>
        </p:spPr>
        <p:txBody>
          <a:bodyPr rIns="0"/>
          <a:lstStyle>
            <a:lvl1pPr algn="l">
              <a:defRPr sz="2000" b="0" i="1">
                <a:latin typeface="3M Circular TT Book" panose="020B0604020101020102" pitchFamily="34" charset="77"/>
                <a:cs typeface="3M Circular TT Book" panose="020B0604020101020102" pitchFamily="34" charset="77"/>
              </a:defRPr>
            </a:lvl1pPr>
          </a:lstStyle>
          <a:p>
            <a:pPr algn="l"/>
            <a:r>
              <a:rPr lang="en-US" sz="2000" b="0" i="1" dirty="0">
                <a:latin typeface="+mn-lt"/>
                <a:cs typeface="3M Circular TT Book" panose="020B0604020101020102" pitchFamily="34" charset="77"/>
              </a:rPr>
              <a:t>“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Lorem ipsum dolor sit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amet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,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consectetur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adipiscing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elit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, sed do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eiusmod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tempor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incididunt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ut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labore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et dolore magna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aliqua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. Ut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enim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ad minim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veniam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,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quis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</a:t>
            </a:r>
            <a:r>
              <a:rPr lang="en-US" sz="2000" b="0" i="1" u="none" strike="noStrike" kern="1200" dirty="0" err="1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nostrud</a:t>
            </a:r>
            <a:r>
              <a:rPr lang="en-US" sz="2000" b="0" i="1" u="none" strike="noStrike" kern="1200" dirty="0">
                <a:solidFill>
                  <a:schemeClr val="tx1"/>
                </a:solidFill>
                <a:effectLst/>
                <a:latin typeface="3M Circular TT Book" panose="020B0604020101020102" pitchFamily="34" charset="77"/>
                <a:ea typeface="+mj-ea"/>
                <a:cs typeface="3M Circular TT Book" panose="020B0604020101020102" pitchFamily="34" charset="77"/>
              </a:rPr>
              <a:t> exercitation.</a:t>
            </a:r>
            <a:r>
              <a:rPr lang="en-US" sz="2000" b="0" i="1" dirty="0">
                <a:latin typeface="3M Circular TT Book" panose="020B0604020101020102" pitchFamily="34" charset="77"/>
                <a:cs typeface="3M Circular TT Book" panose="020B0604020101020102" pitchFamily="34" charset="77"/>
              </a:rPr>
              <a:t>”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BB8E8CC-62C3-7D44-8C21-52519669EB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00365" y="4657218"/>
            <a:ext cx="2511996" cy="376745"/>
          </a:xfrm>
        </p:spPr>
        <p:txBody>
          <a:bodyPr rIns="0"/>
          <a:lstStyle>
            <a:lvl1pPr algn="l">
              <a:defRPr/>
            </a:lvl1pPr>
          </a:lstStyle>
          <a:p>
            <a:pPr lvl="0"/>
            <a:r>
              <a:rPr lang="en-US" dirty="0"/>
              <a:t>- 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6C8F57-9B53-4CD1-AC8C-C61B7D3FB59C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3C81769-7E46-4502-A00C-8EEE8AAADF8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8F6A52-CCD0-4CCC-9ECB-3BB69F0A6511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9A0F2698-FCBC-4BDF-83E5-151AEB0F6A1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F7EDB742-1CC4-42AE-99B5-018E38BC23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9D21A217-D7EB-412D-BC8A-403F378E4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9" name="TextBox 24">
              <a:extLst>
                <a:ext uri="{FF2B5EF4-FFF2-40B4-BE49-F238E27FC236}">
                  <a16:creationId xmlns:a16="http://schemas.microsoft.com/office/drawing/2014/main" id="{72690EB9-CE4C-47DE-9610-FE1E70D39A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5" name="Footer Placeholder 3">
              <a:extLst>
                <a:ext uri="{FF2B5EF4-FFF2-40B4-BE49-F238E27FC236}">
                  <a16:creationId xmlns:a16="http://schemas.microsoft.com/office/drawing/2014/main" id="{8FACE325-EC48-45F6-BE1B-DAE75F09B2B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964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ag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4349EE-095D-4F41-A12A-9F3D57FC2C79}"/>
              </a:ext>
            </a:extLst>
          </p:cNvPr>
          <p:cNvSpPr/>
          <p:nvPr userDrawn="1"/>
        </p:nvSpPr>
        <p:spPr>
          <a:xfrm>
            <a:off x="-2" y="-2"/>
            <a:ext cx="12192001" cy="6929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7" name="Text Placeholder 45">
            <a:extLst>
              <a:ext uri="{FF2B5EF4-FFF2-40B4-BE49-F238E27FC236}">
                <a16:creationId xmlns:a16="http://schemas.microsoft.com/office/drawing/2014/main" id="{92975E16-80FD-144A-B61E-D0F2ED732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938024"/>
            <a:ext cx="11430000" cy="3682514"/>
          </a:xfrm>
        </p:spPr>
        <p:txBody>
          <a:bodyPr/>
          <a:lstStyle>
            <a:lvl1pPr>
              <a:defRPr sz="5500" b="1" i="1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</a:lstStyle>
          <a:p>
            <a:pPr lvl="0"/>
            <a:r>
              <a:rPr lang="en-US" dirty="0"/>
              <a:t>“Lorem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</a:t>
            </a:r>
            <a:br>
              <a:rPr lang="en-US" dirty="0"/>
            </a:br>
            <a:r>
              <a:rPr lang="en-US" dirty="0"/>
              <a:t> 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.”</a:t>
            </a:r>
          </a:p>
        </p:txBody>
      </p:sp>
      <p:sp>
        <p:nvSpPr>
          <p:cNvPr id="8" name="Text Placeholder 45">
            <a:extLst>
              <a:ext uri="{FF2B5EF4-FFF2-40B4-BE49-F238E27FC236}">
                <a16:creationId xmlns:a16="http://schemas.microsoft.com/office/drawing/2014/main" id="{B6DAF542-3ACE-ED4E-8316-1343A459B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0665" y="5016157"/>
            <a:ext cx="6872802" cy="977961"/>
          </a:xfrm>
        </p:spPr>
        <p:txBody>
          <a:bodyPr/>
          <a:lstStyle>
            <a:lvl1pPr algn="l">
              <a:defRPr sz="3500" b="1" i="1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</a:lstStyle>
          <a:p>
            <a:pPr lvl="0"/>
            <a:r>
              <a:rPr lang="en-US" dirty="0"/>
              <a:t>– Lorem Ipsum</a:t>
            </a:r>
          </a:p>
        </p:txBody>
      </p:sp>
    </p:spTree>
    <p:extLst>
      <p:ext uri="{BB962C8B-B14F-4D97-AF65-F5344CB8AC3E}">
        <p14:creationId xmlns:p14="http://schemas.microsoft.com/office/powerpoint/2010/main" val="246563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Black bkg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2F7BA7-EC2E-4292-A559-789E7B774EF7}"/>
              </a:ext>
            </a:extLst>
          </p:cNvPr>
          <p:cNvSpPr/>
          <p:nvPr userDrawn="1"/>
        </p:nvSpPr>
        <p:spPr>
          <a:xfrm>
            <a:off x="0" y="0"/>
            <a:ext cx="1224689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3"/>
            <a:ext cx="11425237" cy="8229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87DB69-820F-41BD-AED8-27F06F0EF12A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schemeClr val="bg1"/>
                </a:solidFill>
              </a:rPr>
              <a:pPr algn="r"/>
              <a:t>‹nº›</a:t>
            </a:fld>
            <a:endParaRPr lang="en-US" sz="800" dirty="0" err="1">
              <a:solidFill>
                <a:schemeClr val="bg1"/>
              </a:solidFill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6A4115B-255F-4168-995A-C88FF2AE586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9FBA2E-D2EC-478C-A6BE-46EC83ECCC2F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D29C4339-7767-42E3-9BD1-45FF45AF077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7" name="TextBox 25">
              <a:extLst>
                <a:ext uri="{FF2B5EF4-FFF2-40B4-BE49-F238E27FC236}">
                  <a16:creationId xmlns:a16="http://schemas.microsoft.com/office/drawing/2014/main" id="{BDCC712C-DD43-4518-A1F4-28D3C4F6DE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8C3D5B2E-F604-4E5C-BDA9-BEBF31C10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9" name="TextBox 24">
              <a:extLst>
                <a:ext uri="{FF2B5EF4-FFF2-40B4-BE49-F238E27FC236}">
                  <a16:creationId xmlns:a16="http://schemas.microsoft.com/office/drawing/2014/main" id="{95184A0A-9866-4D44-9390-D75D4A12B2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0" name="Footer Placeholder 3">
              <a:extLst>
                <a:ext uri="{FF2B5EF4-FFF2-40B4-BE49-F238E27FC236}">
                  <a16:creationId xmlns:a16="http://schemas.microsoft.com/office/drawing/2014/main" id="{8685A8E0-6775-4CA6-880C-60F47FE4F25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schemeClr val="bg1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2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Black bkg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2F7BA7-EC2E-4292-A559-789E7B774EF7}"/>
              </a:ext>
            </a:extLst>
          </p:cNvPr>
          <p:cNvSpPr/>
          <p:nvPr userDrawn="1"/>
        </p:nvSpPr>
        <p:spPr>
          <a:xfrm>
            <a:off x="0" y="0"/>
            <a:ext cx="1224689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B22E745-74AA-44BB-8254-818FFAA99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410" y="1294802"/>
            <a:ext cx="11433180" cy="49955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3"/>
            <a:ext cx="11425237" cy="8229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87DB69-820F-41BD-AED8-27F06F0EF12A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schemeClr val="bg1"/>
                </a:solidFill>
              </a:rPr>
              <a:pPr algn="r"/>
              <a:t>‹nº›</a:t>
            </a:fld>
            <a:endParaRPr lang="en-US" sz="800" dirty="0" err="1">
              <a:solidFill>
                <a:schemeClr val="bg1"/>
              </a:solidFill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6A4115B-255F-4168-995A-C88FF2AE586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96ADAD-B604-4AF9-A845-A9BF1E5FCDF6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9" name="Footer Placeholder 3">
              <a:extLst>
                <a:ext uri="{FF2B5EF4-FFF2-40B4-BE49-F238E27FC236}">
                  <a16:creationId xmlns:a16="http://schemas.microsoft.com/office/drawing/2014/main" id="{A8CC7D7F-D45C-4D90-84FF-31F9165642D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6A821A92-2EBC-42E0-A478-3B663FEEC4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A67085B5-0BDD-409B-858E-71477D82B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27F97256-AC67-4AB3-BA50-CE7054BE27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3" name="Footer Placeholder 3">
              <a:extLst>
                <a:ext uri="{FF2B5EF4-FFF2-40B4-BE49-F238E27FC236}">
                  <a16:creationId xmlns:a16="http://schemas.microsoft.com/office/drawing/2014/main" id="{526A957D-7984-46C2-9736-3E6FE2F1425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schemeClr val="bg1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071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tal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43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3FE18D-BD67-4342-83B9-99FDAEA00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 flipH="1" flipV="1">
            <a:off x="-18560" y="0"/>
            <a:ext cx="12188952" cy="6858000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3119359 w 9194731"/>
              <a:gd name="connsiteY0" fmla="*/ 5147756 h 5147756"/>
              <a:gd name="connsiteX1" fmla="*/ 0 w 9194731"/>
              <a:gd name="connsiteY1" fmla="*/ 0 h 5147756"/>
              <a:gd name="connsiteX2" fmla="*/ 9194731 w 9194731"/>
              <a:gd name="connsiteY2" fmla="*/ 1742507 h 5147756"/>
              <a:gd name="connsiteX3" fmla="*/ 3119359 w 9194731"/>
              <a:gd name="connsiteY3" fmla="*/ 5147756 h 5147756"/>
              <a:gd name="connsiteX0" fmla="*/ 3151267 w 9226639"/>
              <a:gd name="connsiteY0" fmla="*/ 5163714 h 5163714"/>
              <a:gd name="connsiteX1" fmla="*/ 0 w 9226639"/>
              <a:gd name="connsiteY1" fmla="*/ 0 h 5163714"/>
              <a:gd name="connsiteX2" fmla="*/ 9226639 w 9226639"/>
              <a:gd name="connsiteY2" fmla="*/ 1758465 h 5163714"/>
              <a:gd name="connsiteX3" fmla="*/ 3151267 w 9226639"/>
              <a:gd name="connsiteY3" fmla="*/ 5163714 h 5163714"/>
              <a:gd name="connsiteX0" fmla="*/ 3151267 w 9198054"/>
              <a:gd name="connsiteY0" fmla="*/ 5163714 h 5163714"/>
              <a:gd name="connsiteX1" fmla="*/ 0 w 9198054"/>
              <a:gd name="connsiteY1" fmla="*/ 0 h 5163714"/>
              <a:gd name="connsiteX2" fmla="*/ 9198054 w 9198054"/>
              <a:gd name="connsiteY2" fmla="*/ 1901426 h 5163714"/>
              <a:gd name="connsiteX3" fmla="*/ 3151267 w 9198054"/>
              <a:gd name="connsiteY3" fmla="*/ 5163714 h 5163714"/>
              <a:gd name="connsiteX0" fmla="*/ 3208437 w 9198054"/>
              <a:gd name="connsiteY0" fmla="*/ 5163714 h 5163714"/>
              <a:gd name="connsiteX1" fmla="*/ 0 w 9198054"/>
              <a:gd name="connsiteY1" fmla="*/ 0 h 5163714"/>
              <a:gd name="connsiteX2" fmla="*/ 9198054 w 9198054"/>
              <a:gd name="connsiteY2" fmla="*/ 1901426 h 5163714"/>
              <a:gd name="connsiteX3" fmla="*/ 3208437 w 9198054"/>
              <a:gd name="connsiteY3" fmla="*/ 5163714 h 5163714"/>
              <a:gd name="connsiteX0" fmla="*/ 3160796 w 9198054"/>
              <a:gd name="connsiteY0" fmla="*/ 5154183 h 5154183"/>
              <a:gd name="connsiteX1" fmla="*/ 0 w 9198054"/>
              <a:gd name="connsiteY1" fmla="*/ 0 h 5154183"/>
              <a:gd name="connsiteX2" fmla="*/ 9198054 w 9198054"/>
              <a:gd name="connsiteY2" fmla="*/ 1901426 h 5154183"/>
              <a:gd name="connsiteX3" fmla="*/ 3160796 w 9198054"/>
              <a:gd name="connsiteY3" fmla="*/ 5154183 h 5154183"/>
              <a:gd name="connsiteX0" fmla="*/ 3160796 w 9178997"/>
              <a:gd name="connsiteY0" fmla="*/ 5154183 h 5154183"/>
              <a:gd name="connsiteX1" fmla="*/ 0 w 9178997"/>
              <a:gd name="connsiteY1" fmla="*/ 0 h 5154183"/>
              <a:gd name="connsiteX2" fmla="*/ 9178997 w 9178997"/>
              <a:gd name="connsiteY2" fmla="*/ 1910957 h 5154183"/>
              <a:gd name="connsiteX3" fmla="*/ 3160796 w 9178997"/>
              <a:gd name="connsiteY3" fmla="*/ 5154183 h 5154183"/>
              <a:gd name="connsiteX0" fmla="*/ 3048116 w 9178997"/>
              <a:gd name="connsiteY0" fmla="*/ 5154183 h 5154183"/>
              <a:gd name="connsiteX1" fmla="*/ 0 w 9178997"/>
              <a:gd name="connsiteY1" fmla="*/ 0 h 5154183"/>
              <a:gd name="connsiteX2" fmla="*/ 9178997 w 9178997"/>
              <a:gd name="connsiteY2" fmla="*/ 1910957 h 5154183"/>
              <a:gd name="connsiteX3" fmla="*/ 3048116 w 9178997"/>
              <a:gd name="connsiteY3" fmla="*/ 5154183 h 5154183"/>
              <a:gd name="connsiteX0" fmla="*/ 3048116 w 9178997"/>
              <a:gd name="connsiteY0" fmla="*/ 5154183 h 5154183"/>
              <a:gd name="connsiteX1" fmla="*/ 0 w 9178997"/>
              <a:gd name="connsiteY1" fmla="*/ 0 h 5154183"/>
              <a:gd name="connsiteX2" fmla="*/ 9178997 w 9178997"/>
              <a:gd name="connsiteY2" fmla="*/ 1698542 h 5154183"/>
              <a:gd name="connsiteX3" fmla="*/ 3048116 w 9178997"/>
              <a:gd name="connsiteY3" fmla="*/ 5154183 h 515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78997" h="5154183">
                <a:moveTo>
                  <a:pt x="3048116" y="5154183"/>
                </a:moveTo>
                <a:lnTo>
                  <a:pt x="0" y="0"/>
                </a:lnTo>
                <a:lnTo>
                  <a:pt x="9178997" y="1698542"/>
                </a:lnTo>
                <a:lnTo>
                  <a:pt x="3048116" y="5154183"/>
                </a:lnTo>
                <a:close/>
              </a:path>
            </a:pathLst>
          </a:custGeom>
          <a:gradFill flip="none" rotWithShape="1">
            <a:gsLst>
              <a:gs pos="61000">
                <a:schemeClr val="accent2"/>
              </a:gs>
              <a:gs pos="31000">
                <a:schemeClr val="accent3"/>
              </a:gs>
              <a:gs pos="100000">
                <a:schemeClr val="accent1"/>
              </a:gs>
            </a:gsLst>
            <a:lin ang="126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4048" y="2286000"/>
            <a:ext cx="9521825" cy="1051116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One-line title</a:t>
            </a:r>
            <a:endParaRPr lang="en-GB" dirty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7" name="Group 6"/>
          <p:cNvGrpSpPr>
            <a:grpSpLocks noChangeAspect="1"/>
          </p:cNvGrpSpPr>
          <p:nvPr userDrawn="1"/>
        </p:nvGrpSpPr>
        <p:grpSpPr>
          <a:xfrm>
            <a:off x="381000" y="384048"/>
            <a:ext cx="2384269" cy="432000"/>
            <a:chOff x="3024188" y="2847975"/>
            <a:chExt cx="18767426" cy="3400426"/>
          </a:xfrm>
        </p:grpSpPr>
        <p:sp>
          <p:nvSpPr>
            <p:cNvPr id="9" name="Freeform 5"/>
            <p:cNvSpPr>
              <a:spLocks noEditPoints="1"/>
            </p:cNvSpPr>
            <p:nvPr userDrawn="1"/>
          </p:nvSpPr>
          <p:spPr bwMode="auto">
            <a:xfrm>
              <a:off x="3024188" y="2847975"/>
              <a:ext cx="5908675" cy="3155950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9871076" y="2952750"/>
              <a:ext cx="868363" cy="1192213"/>
            </a:xfrm>
            <a:custGeom>
              <a:avLst/>
              <a:gdLst>
                <a:gd name="T0" fmla="*/ 19 w 25"/>
                <a:gd name="T1" fmla="*/ 10 h 34"/>
                <a:gd name="T2" fmla="*/ 13 w 25"/>
                <a:gd name="T3" fmla="*/ 5 h 34"/>
                <a:gd name="T4" fmla="*/ 8 w 25"/>
                <a:gd name="T5" fmla="*/ 9 h 34"/>
                <a:gd name="T6" fmla="*/ 11 w 25"/>
                <a:gd name="T7" fmla="*/ 13 h 34"/>
                <a:gd name="T8" fmla="*/ 16 w 25"/>
                <a:gd name="T9" fmla="*/ 14 h 34"/>
                <a:gd name="T10" fmla="*/ 25 w 25"/>
                <a:gd name="T11" fmla="*/ 24 h 34"/>
                <a:gd name="T12" fmla="*/ 13 w 25"/>
                <a:gd name="T13" fmla="*/ 34 h 34"/>
                <a:gd name="T14" fmla="*/ 0 w 25"/>
                <a:gd name="T15" fmla="*/ 24 h 34"/>
                <a:gd name="T16" fmla="*/ 6 w 25"/>
                <a:gd name="T17" fmla="*/ 22 h 34"/>
                <a:gd name="T18" fmla="*/ 13 w 25"/>
                <a:gd name="T19" fmla="*/ 28 h 34"/>
                <a:gd name="T20" fmla="*/ 19 w 25"/>
                <a:gd name="T21" fmla="*/ 24 h 34"/>
                <a:gd name="T22" fmla="*/ 15 w 25"/>
                <a:gd name="T23" fmla="*/ 20 h 34"/>
                <a:gd name="T24" fmla="*/ 10 w 25"/>
                <a:gd name="T25" fmla="*/ 19 h 34"/>
                <a:gd name="T26" fmla="*/ 1 w 25"/>
                <a:gd name="T27" fmla="*/ 10 h 34"/>
                <a:gd name="T28" fmla="*/ 13 w 25"/>
                <a:gd name="T29" fmla="*/ 0 h 34"/>
                <a:gd name="T30" fmla="*/ 25 w 25"/>
                <a:gd name="T31" fmla="*/ 8 h 34"/>
                <a:gd name="T32" fmla="*/ 19 w 25"/>
                <a:gd name="T33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34">
                  <a:moveTo>
                    <a:pt x="19" y="10"/>
                  </a:moveTo>
                  <a:cubicBezTo>
                    <a:pt x="19" y="8"/>
                    <a:pt x="17" y="5"/>
                    <a:pt x="13" y="5"/>
                  </a:cubicBezTo>
                  <a:cubicBezTo>
                    <a:pt x="10" y="5"/>
                    <a:pt x="8" y="7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22" y="15"/>
                    <a:pt x="25" y="19"/>
                    <a:pt x="25" y="24"/>
                  </a:cubicBezTo>
                  <a:cubicBezTo>
                    <a:pt x="25" y="29"/>
                    <a:pt x="21" y="34"/>
                    <a:pt x="13" y="34"/>
                  </a:cubicBezTo>
                  <a:cubicBezTo>
                    <a:pt x="4" y="34"/>
                    <a:pt x="1" y="28"/>
                    <a:pt x="0" y="24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9" y="28"/>
                    <a:pt x="13" y="28"/>
                  </a:cubicBezTo>
                  <a:cubicBezTo>
                    <a:pt x="17" y="28"/>
                    <a:pt x="19" y="27"/>
                    <a:pt x="19" y="24"/>
                  </a:cubicBezTo>
                  <a:cubicBezTo>
                    <a:pt x="19" y="22"/>
                    <a:pt x="17" y="21"/>
                    <a:pt x="15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5" y="18"/>
                    <a:pt x="1" y="15"/>
                    <a:pt x="1" y="10"/>
                  </a:cubicBezTo>
                  <a:cubicBezTo>
                    <a:pt x="1" y="4"/>
                    <a:pt x="7" y="0"/>
                    <a:pt x="13" y="0"/>
                  </a:cubicBezTo>
                  <a:cubicBezTo>
                    <a:pt x="21" y="0"/>
                    <a:pt x="24" y="4"/>
                    <a:pt x="25" y="8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844213" y="3303588"/>
              <a:ext cx="798513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3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2" y="4"/>
                    <a:pt x="23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747501" y="2917825"/>
              <a:ext cx="277813" cy="1192213"/>
            </a:xfrm>
            <a:custGeom>
              <a:avLst/>
              <a:gdLst>
                <a:gd name="T0" fmla="*/ 4 w 8"/>
                <a:gd name="T1" fmla="*/ 0 h 34"/>
                <a:gd name="T2" fmla="*/ 8 w 8"/>
                <a:gd name="T3" fmla="*/ 4 h 34"/>
                <a:gd name="T4" fmla="*/ 4 w 8"/>
                <a:gd name="T5" fmla="*/ 8 h 34"/>
                <a:gd name="T6" fmla="*/ 0 w 8"/>
                <a:gd name="T7" fmla="*/ 4 h 34"/>
                <a:gd name="T8" fmla="*/ 4 w 8"/>
                <a:gd name="T9" fmla="*/ 0 h 34"/>
                <a:gd name="T10" fmla="*/ 1 w 8"/>
                <a:gd name="T11" fmla="*/ 34 h 34"/>
                <a:gd name="T12" fmla="*/ 1 w 8"/>
                <a:gd name="T13" fmla="*/ 11 h 34"/>
                <a:gd name="T14" fmla="*/ 7 w 8"/>
                <a:gd name="T15" fmla="*/ 11 h 34"/>
                <a:gd name="T16" fmla="*/ 7 w 8"/>
                <a:gd name="T17" fmla="*/ 34 h 34"/>
                <a:gd name="T18" fmla="*/ 1 w 8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4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34"/>
                    <a:pt x="7" y="34"/>
                    <a:pt x="7" y="34"/>
                  </a:cubicBezTo>
                  <a:lnTo>
                    <a:pt x="1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12165013" y="3303588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5 h 24"/>
                <a:gd name="T18" fmla="*/ 22 w 22"/>
                <a:gd name="T19" fmla="*/ 17 h 24"/>
                <a:gd name="T20" fmla="*/ 16 w 22"/>
                <a:gd name="T21" fmla="*/ 9 h 24"/>
                <a:gd name="T22" fmla="*/ 11 w 22"/>
                <a:gd name="T23" fmla="*/ 5 h 24"/>
                <a:gd name="T24" fmla="*/ 6 w 22"/>
                <a:gd name="T25" fmla="*/ 9 h 24"/>
                <a:gd name="T26" fmla="*/ 16 w 22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2" y="4"/>
                    <a:pt x="22" y="12"/>
                  </a:cubicBezTo>
                  <a:cubicBezTo>
                    <a:pt x="22" y="12"/>
                    <a:pt x="22" y="13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13103226" y="3303588"/>
              <a:ext cx="730250" cy="806450"/>
            </a:xfrm>
            <a:custGeom>
              <a:avLst/>
              <a:gdLst>
                <a:gd name="T0" fmla="*/ 6 w 21"/>
                <a:gd name="T1" fmla="*/ 23 h 23"/>
                <a:gd name="T2" fmla="*/ 0 w 21"/>
                <a:gd name="T3" fmla="*/ 23 h 23"/>
                <a:gd name="T4" fmla="*/ 0 w 21"/>
                <a:gd name="T5" fmla="*/ 0 h 23"/>
                <a:gd name="T6" fmla="*/ 6 w 21"/>
                <a:gd name="T7" fmla="*/ 0 h 23"/>
                <a:gd name="T8" fmla="*/ 6 w 21"/>
                <a:gd name="T9" fmla="*/ 3 h 23"/>
                <a:gd name="T10" fmla="*/ 13 w 21"/>
                <a:gd name="T11" fmla="*/ 0 h 23"/>
                <a:gd name="T12" fmla="*/ 21 w 21"/>
                <a:gd name="T13" fmla="*/ 9 h 23"/>
                <a:gd name="T14" fmla="*/ 21 w 21"/>
                <a:gd name="T15" fmla="*/ 23 h 23"/>
                <a:gd name="T16" fmla="*/ 15 w 21"/>
                <a:gd name="T17" fmla="*/ 23 h 23"/>
                <a:gd name="T18" fmla="*/ 15 w 21"/>
                <a:gd name="T19" fmla="*/ 10 h 23"/>
                <a:gd name="T20" fmla="*/ 10 w 21"/>
                <a:gd name="T21" fmla="*/ 5 h 23"/>
                <a:gd name="T22" fmla="*/ 6 w 21"/>
                <a:gd name="T23" fmla="*/ 10 h 23"/>
                <a:gd name="T24" fmla="*/ 6 w 21"/>
                <a:gd name="T2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3">
                  <a:moveTo>
                    <a:pt x="6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18" y="0"/>
                    <a:pt x="21" y="4"/>
                    <a:pt x="21" y="9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7"/>
                    <a:pt x="13" y="5"/>
                    <a:pt x="10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13971588" y="3303588"/>
              <a:ext cx="800100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2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1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1" y="4"/>
                    <a:pt x="22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14839951" y="3303588"/>
              <a:ext cx="800100" cy="841375"/>
            </a:xfrm>
            <a:custGeom>
              <a:avLst/>
              <a:gdLst>
                <a:gd name="T0" fmla="*/ 22 w 23"/>
                <a:gd name="T1" fmla="*/ 17 h 24"/>
                <a:gd name="T2" fmla="*/ 12 w 23"/>
                <a:gd name="T3" fmla="*/ 24 h 24"/>
                <a:gd name="T4" fmla="*/ 0 w 23"/>
                <a:gd name="T5" fmla="*/ 12 h 24"/>
                <a:gd name="T6" fmla="*/ 11 w 23"/>
                <a:gd name="T7" fmla="*/ 0 h 24"/>
                <a:gd name="T8" fmla="*/ 23 w 23"/>
                <a:gd name="T9" fmla="*/ 12 h 24"/>
                <a:gd name="T10" fmla="*/ 23 w 23"/>
                <a:gd name="T11" fmla="*/ 14 h 24"/>
                <a:gd name="T12" fmla="*/ 6 w 23"/>
                <a:gd name="T13" fmla="*/ 14 h 24"/>
                <a:gd name="T14" fmla="*/ 12 w 23"/>
                <a:gd name="T15" fmla="*/ 19 h 24"/>
                <a:gd name="T16" fmla="*/ 17 w 23"/>
                <a:gd name="T17" fmla="*/ 15 h 24"/>
                <a:gd name="T18" fmla="*/ 22 w 23"/>
                <a:gd name="T19" fmla="*/ 17 h 24"/>
                <a:gd name="T20" fmla="*/ 16 w 23"/>
                <a:gd name="T21" fmla="*/ 9 h 24"/>
                <a:gd name="T22" fmla="*/ 11 w 23"/>
                <a:gd name="T23" fmla="*/ 5 h 24"/>
                <a:gd name="T24" fmla="*/ 6 w 23"/>
                <a:gd name="T25" fmla="*/ 9 h 24"/>
                <a:gd name="T26" fmla="*/ 16 w 23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6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3" y="4"/>
                    <a:pt x="23" y="12"/>
                  </a:cubicBezTo>
                  <a:cubicBezTo>
                    <a:pt x="23" y="12"/>
                    <a:pt x="23" y="13"/>
                    <a:pt x="23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Oval 13"/>
            <p:cNvSpPr>
              <a:spLocks noChangeArrowheads="1"/>
            </p:cNvSpPr>
            <p:nvPr userDrawn="1"/>
          </p:nvSpPr>
          <p:spPr bwMode="auto">
            <a:xfrm>
              <a:off x="15744826" y="3829050"/>
              <a:ext cx="312738" cy="31591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9836151" y="4776788"/>
              <a:ext cx="1146175" cy="1155700"/>
            </a:xfrm>
            <a:custGeom>
              <a:avLst/>
              <a:gdLst>
                <a:gd name="T0" fmla="*/ 503 w 722"/>
                <a:gd name="T1" fmla="*/ 552 h 728"/>
                <a:gd name="T2" fmla="*/ 219 w 722"/>
                <a:gd name="T3" fmla="*/ 552 h 728"/>
                <a:gd name="T4" fmla="*/ 153 w 722"/>
                <a:gd name="T5" fmla="*/ 728 h 728"/>
                <a:gd name="T6" fmla="*/ 0 w 722"/>
                <a:gd name="T7" fmla="*/ 728 h 728"/>
                <a:gd name="T8" fmla="*/ 285 w 722"/>
                <a:gd name="T9" fmla="*/ 0 h 728"/>
                <a:gd name="T10" fmla="*/ 438 w 722"/>
                <a:gd name="T11" fmla="*/ 0 h 728"/>
                <a:gd name="T12" fmla="*/ 722 w 722"/>
                <a:gd name="T13" fmla="*/ 728 h 728"/>
                <a:gd name="T14" fmla="*/ 569 w 722"/>
                <a:gd name="T15" fmla="*/ 728 h 728"/>
                <a:gd name="T16" fmla="*/ 503 w 722"/>
                <a:gd name="T17" fmla="*/ 552 h 728"/>
                <a:gd name="T18" fmla="*/ 263 w 722"/>
                <a:gd name="T19" fmla="*/ 419 h 728"/>
                <a:gd name="T20" fmla="*/ 460 w 722"/>
                <a:gd name="T21" fmla="*/ 419 h 728"/>
                <a:gd name="T22" fmla="*/ 350 w 722"/>
                <a:gd name="T23" fmla="*/ 154 h 728"/>
                <a:gd name="T24" fmla="*/ 263 w 722"/>
                <a:gd name="T25" fmla="*/ 41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2" h="728">
                  <a:moveTo>
                    <a:pt x="503" y="552"/>
                  </a:moveTo>
                  <a:lnTo>
                    <a:pt x="219" y="552"/>
                  </a:lnTo>
                  <a:lnTo>
                    <a:pt x="153" y="728"/>
                  </a:lnTo>
                  <a:lnTo>
                    <a:pt x="0" y="728"/>
                  </a:lnTo>
                  <a:lnTo>
                    <a:pt x="285" y="0"/>
                  </a:lnTo>
                  <a:lnTo>
                    <a:pt x="438" y="0"/>
                  </a:lnTo>
                  <a:lnTo>
                    <a:pt x="722" y="728"/>
                  </a:lnTo>
                  <a:lnTo>
                    <a:pt x="569" y="728"/>
                  </a:lnTo>
                  <a:lnTo>
                    <a:pt x="503" y="552"/>
                  </a:lnTo>
                  <a:close/>
                  <a:moveTo>
                    <a:pt x="263" y="419"/>
                  </a:moveTo>
                  <a:lnTo>
                    <a:pt x="460" y="419"/>
                  </a:lnTo>
                  <a:lnTo>
                    <a:pt x="350" y="154"/>
                  </a:lnTo>
                  <a:lnTo>
                    <a:pt x="263" y="4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11087101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7 w 24"/>
                <a:gd name="T15" fmla="*/ 22 h 33"/>
                <a:gd name="T16" fmla="*/ 7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20" y="24"/>
                    <a:pt x="13" y="24"/>
                  </a:cubicBezTo>
                  <a:cubicBezTo>
                    <a:pt x="10" y="24"/>
                    <a:pt x="8" y="23"/>
                    <a:pt x="7" y="22"/>
                  </a:cubicBezTo>
                  <a:cubicBezTo>
                    <a:pt x="7" y="33"/>
                    <a:pt x="7" y="33"/>
                    <a:pt x="7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12060238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6 w 24"/>
                <a:gd name="T15" fmla="*/ 22 h 33"/>
                <a:gd name="T16" fmla="*/ 6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19" y="24"/>
                    <a:pt x="13" y="24"/>
                  </a:cubicBezTo>
                  <a:cubicBezTo>
                    <a:pt x="10" y="24"/>
                    <a:pt x="7" y="23"/>
                    <a:pt x="6" y="22"/>
                  </a:cubicBezTo>
                  <a:cubicBezTo>
                    <a:pt x="6" y="33"/>
                    <a:pt x="6" y="33"/>
                    <a:pt x="6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Rectangle 17"/>
            <p:cNvSpPr>
              <a:spLocks noChangeArrowheads="1"/>
            </p:cNvSpPr>
            <p:nvPr userDrawn="1"/>
          </p:nvSpPr>
          <p:spPr bwMode="auto">
            <a:xfrm>
              <a:off x="13033376" y="4741863"/>
              <a:ext cx="207963" cy="11906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8"/>
            <p:cNvSpPr>
              <a:spLocks noEditPoints="1"/>
            </p:cNvSpPr>
            <p:nvPr userDrawn="1"/>
          </p:nvSpPr>
          <p:spPr bwMode="auto">
            <a:xfrm>
              <a:off x="13450888" y="4705350"/>
              <a:ext cx="242888" cy="1227138"/>
            </a:xfrm>
            <a:custGeom>
              <a:avLst/>
              <a:gdLst>
                <a:gd name="T0" fmla="*/ 4 w 7"/>
                <a:gd name="T1" fmla="*/ 0 h 35"/>
                <a:gd name="T2" fmla="*/ 7 w 7"/>
                <a:gd name="T3" fmla="*/ 4 h 35"/>
                <a:gd name="T4" fmla="*/ 4 w 7"/>
                <a:gd name="T5" fmla="*/ 8 h 35"/>
                <a:gd name="T6" fmla="*/ 0 w 7"/>
                <a:gd name="T7" fmla="*/ 4 h 35"/>
                <a:gd name="T8" fmla="*/ 4 w 7"/>
                <a:gd name="T9" fmla="*/ 0 h 35"/>
                <a:gd name="T10" fmla="*/ 1 w 7"/>
                <a:gd name="T11" fmla="*/ 35 h 35"/>
                <a:gd name="T12" fmla="*/ 1 w 7"/>
                <a:gd name="T13" fmla="*/ 12 h 35"/>
                <a:gd name="T14" fmla="*/ 7 w 7"/>
                <a:gd name="T15" fmla="*/ 12 h 35"/>
                <a:gd name="T16" fmla="*/ 7 w 7"/>
                <a:gd name="T17" fmla="*/ 35 h 35"/>
                <a:gd name="T18" fmla="*/ 1 w 7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5">
                  <a:moveTo>
                    <a:pt x="4" y="0"/>
                  </a:move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9"/>
            <p:cNvSpPr>
              <a:spLocks noEditPoints="1"/>
            </p:cNvSpPr>
            <p:nvPr userDrawn="1"/>
          </p:nvSpPr>
          <p:spPr bwMode="auto">
            <a:xfrm>
              <a:off x="13866813" y="5091113"/>
              <a:ext cx="765175" cy="841375"/>
            </a:xfrm>
            <a:custGeom>
              <a:avLst/>
              <a:gdLst>
                <a:gd name="T0" fmla="*/ 22 w 22"/>
                <a:gd name="T1" fmla="*/ 17 h 24"/>
                <a:gd name="T2" fmla="*/ 11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1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0"/>
            <p:cNvSpPr>
              <a:spLocks noEditPoints="1"/>
            </p:cNvSpPr>
            <p:nvPr userDrawn="1"/>
          </p:nvSpPr>
          <p:spPr bwMode="auto">
            <a:xfrm>
              <a:off x="14736763" y="4741863"/>
              <a:ext cx="833438" cy="1190625"/>
            </a:xfrm>
            <a:custGeom>
              <a:avLst/>
              <a:gdLst>
                <a:gd name="T0" fmla="*/ 24 w 24"/>
                <a:gd name="T1" fmla="*/ 30 h 34"/>
                <a:gd name="T2" fmla="*/ 24 w 24"/>
                <a:gd name="T3" fmla="*/ 34 h 34"/>
                <a:gd name="T4" fmla="*/ 18 w 24"/>
                <a:gd name="T5" fmla="*/ 34 h 34"/>
                <a:gd name="T6" fmla="*/ 18 w 24"/>
                <a:gd name="T7" fmla="*/ 31 h 34"/>
                <a:gd name="T8" fmla="*/ 12 w 24"/>
                <a:gd name="T9" fmla="*/ 34 h 34"/>
                <a:gd name="T10" fmla="*/ 0 w 24"/>
                <a:gd name="T11" fmla="*/ 22 h 34"/>
                <a:gd name="T12" fmla="*/ 11 w 24"/>
                <a:gd name="T13" fmla="*/ 10 h 34"/>
                <a:gd name="T14" fmla="*/ 18 w 24"/>
                <a:gd name="T15" fmla="*/ 13 h 34"/>
                <a:gd name="T16" fmla="*/ 18 w 24"/>
                <a:gd name="T17" fmla="*/ 0 h 34"/>
                <a:gd name="T18" fmla="*/ 24 w 24"/>
                <a:gd name="T19" fmla="*/ 0 h 34"/>
                <a:gd name="T20" fmla="*/ 24 w 24"/>
                <a:gd name="T21" fmla="*/ 30 h 34"/>
                <a:gd name="T22" fmla="*/ 12 w 24"/>
                <a:gd name="T23" fmla="*/ 29 h 34"/>
                <a:gd name="T24" fmla="*/ 18 w 24"/>
                <a:gd name="T25" fmla="*/ 22 h 34"/>
                <a:gd name="T26" fmla="*/ 12 w 24"/>
                <a:gd name="T27" fmla="*/ 16 h 34"/>
                <a:gd name="T28" fmla="*/ 7 w 24"/>
                <a:gd name="T29" fmla="*/ 22 h 34"/>
                <a:gd name="T30" fmla="*/ 12 w 24"/>
                <a:gd name="T31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34">
                  <a:moveTo>
                    <a:pt x="24" y="30"/>
                  </a:moveTo>
                  <a:cubicBezTo>
                    <a:pt x="24" y="31"/>
                    <a:pt x="24" y="33"/>
                    <a:pt x="24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3"/>
                    <a:pt x="18" y="32"/>
                    <a:pt x="18" y="31"/>
                  </a:cubicBezTo>
                  <a:cubicBezTo>
                    <a:pt x="17" y="33"/>
                    <a:pt x="15" y="34"/>
                    <a:pt x="12" y="34"/>
                  </a:cubicBezTo>
                  <a:cubicBezTo>
                    <a:pt x="5" y="34"/>
                    <a:pt x="0" y="29"/>
                    <a:pt x="0" y="22"/>
                  </a:cubicBezTo>
                  <a:cubicBezTo>
                    <a:pt x="0" y="15"/>
                    <a:pt x="5" y="10"/>
                    <a:pt x="11" y="10"/>
                  </a:cubicBezTo>
                  <a:cubicBezTo>
                    <a:pt x="15" y="10"/>
                    <a:pt x="17" y="12"/>
                    <a:pt x="18" y="1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24" y="30"/>
                  </a:lnTo>
                  <a:close/>
                  <a:moveTo>
                    <a:pt x="12" y="29"/>
                  </a:moveTo>
                  <a:cubicBezTo>
                    <a:pt x="15" y="29"/>
                    <a:pt x="18" y="26"/>
                    <a:pt x="18" y="22"/>
                  </a:cubicBezTo>
                  <a:cubicBezTo>
                    <a:pt x="18" y="18"/>
                    <a:pt x="15" y="16"/>
                    <a:pt x="12" y="16"/>
                  </a:cubicBezTo>
                  <a:cubicBezTo>
                    <a:pt x="9" y="16"/>
                    <a:pt x="7" y="18"/>
                    <a:pt x="7" y="22"/>
                  </a:cubicBezTo>
                  <a:cubicBezTo>
                    <a:pt x="7" y="26"/>
                    <a:pt x="9" y="29"/>
                    <a:pt x="12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1"/>
            <p:cNvSpPr>
              <a:spLocks/>
            </p:cNvSpPr>
            <p:nvPr userDrawn="1"/>
          </p:nvSpPr>
          <p:spPr bwMode="auto">
            <a:xfrm>
              <a:off x="16057563" y="4881563"/>
              <a:ext cx="520700" cy="1050925"/>
            </a:xfrm>
            <a:custGeom>
              <a:avLst/>
              <a:gdLst>
                <a:gd name="T0" fmla="*/ 10 w 15"/>
                <a:gd name="T1" fmla="*/ 7 h 30"/>
                <a:gd name="T2" fmla="*/ 15 w 15"/>
                <a:gd name="T3" fmla="*/ 7 h 30"/>
                <a:gd name="T4" fmla="*/ 15 w 15"/>
                <a:gd name="T5" fmla="*/ 12 h 30"/>
                <a:gd name="T6" fmla="*/ 10 w 15"/>
                <a:gd name="T7" fmla="*/ 12 h 30"/>
                <a:gd name="T8" fmla="*/ 10 w 15"/>
                <a:gd name="T9" fmla="*/ 22 h 30"/>
                <a:gd name="T10" fmla="*/ 13 w 15"/>
                <a:gd name="T11" fmla="*/ 25 h 30"/>
                <a:gd name="T12" fmla="*/ 15 w 15"/>
                <a:gd name="T13" fmla="*/ 24 h 30"/>
                <a:gd name="T14" fmla="*/ 15 w 15"/>
                <a:gd name="T15" fmla="*/ 30 h 30"/>
                <a:gd name="T16" fmla="*/ 11 w 15"/>
                <a:gd name="T17" fmla="*/ 30 h 30"/>
                <a:gd name="T18" fmla="*/ 4 w 15"/>
                <a:gd name="T19" fmla="*/ 23 h 30"/>
                <a:gd name="T20" fmla="*/ 4 w 15"/>
                <a:gd name="T21" fmla="*/ 12 h 30"/>
                <a:gd name="T22" fmla="*/ 0 w 15"/>
                <a:gd name="T23" fmla="*/ 12 h 30"/>
                <a:gd name="T24" fmla="*/ 0 w 15"/>
                <a:gd name="T25" fmla="*/ 7 h 30"/>
                <a:gd name="T26" fmla="*/ 1 w 15"/>
                <a:gd name="T27" fmla="*/ 7 h 30"/>
                <a:gd name="T28" fmla="*/ 5 w 15"/>
                <a:gd name="T29" fmla="*/ 3 h 30"/>
                <a:gd name="T30" fmla="*/ 5 w 15"/>
                <a:gd name="T31" fmla="*/ 0 h 30"/>
                <a:gd name="T32" fmla="*/ 10 w 15"/>
                <a:gd name="T33" fmla="*/ 0 h 30"/>
                <a:gd name="T34" fmla="*/ 10 w 15"/>
                <a:gd name="T35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30">
                  <a:moveTo>
                    <a:pt x="10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4"/>
                    <a:pt x="11" y="25"/>
                    <a:pt x="13" y="25"/>
                  </a:cubicBezTo>
                  <a:cubicBezTo>
                    <a:pt x="14" y="25"/>
                    <a:pt x="15" y="24"/>
                    <a:pt x="15" y="24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3" y="30"/>
                    <a:pt x="11" y="30"/>
                  </a:cubicBezTo>
                  <a:cubicBezTo>
                    <a:pt x="7" y="30"/>
                    <a:pt x="4" y="27"/>
                    <a:pt x="4" y="2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4" y="7"/>
                    <a:pt x="5" y="5"/>
                    <a:pt x="5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"/>
            <p:cNvSpPr>
              <a:spLocks noEditPoints="1"/>
            </p:cNvSpPr>
            <p:nvPr userDrawn="1"/>
          </p:nvSpPr>
          <p:spPr bwMode="auto">
            <a:xfrm>
              <a:off x="16683038" y="5091113"/>
              <a:ext cx="833438" cy="841375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12 h 24"/>
                <a:gd name="T10" fmla="*/ 18 w 24"/>
                <a:gd name="T11" fmla="*/ 12 h 24"/>
                <a:gd name="T12" fmla="*/ 12 w 24"/>
                <a:gd name="T13" fmla="*/ 6 h 24"/>
                <a:gd name="T14" fmla="*/ 6 w 24"/>
                <a:gd name="T15" fmla="*/ 12 h 24"/>
                <a:gd name="T16" fmla="*/ 12 w 24"/>
                <a:gd name="T17" fmla="*/ 19 h 24"/>
                <a:gd name="T18" fmla="*/ 18 w 24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9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lose/>
                  <a:moveTo>
                    <a:pt x="18" y="12"/>
                  </a:moveTo>
                  <a:cubicBezTo>
                    <a:pt x="18" y="8"/>
                    <a:pt x="15" y="6"/>
                    <a:pt x="12" y="6"/>
                  </a:cubicBezTo>
                  <a:cubicBezTo>
                    <a:pt x="9" y="6"/>
                    <a:pt x="6" y="8"/>
                    <a:pt x="6" y="12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8" y="17"/>
                    <a:pt x="18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3"/>
            <p:cNvSpPr>
              <a:spLocks/>
            </p:cNvSpPr>
            <p:nvPr userDrawn="1"/>
          </p:nvSpPr>
          <p:spPr bwMode="auto">
            <a:xfrm>
              <a:off x="18003838" y="4776788"/>
              <a:ext cx="728663" cy="1155700"/>
            </a:xfrm>
            <a:custGeom>
              <a:avLst/>
              <a:gdLst>
                <a:gd name="T0" fmla="*/ 0 w 459"/>
                <a:gd name="T1" fmla="*/ 728 h 728"/>
                <a:gd name="T2" fmla="*/ 0 w 459"/>
                <a:gd name="T3" fmla="*/ 0 h 728"/>
                <a:gd name="T4" fmla="*/ 131 w 459"/>
                <a:gd name="T5" fmla="*/ 0 h 728"/>
                <a:gd name="T6" fmla="*/ 131 w 459"/>
                <a:gd name="T7" fmla="*/ 596 h 728"/>
                <a:gd name="T8" fmla="*/ 459 w 459"/>
                <a:gd name="T9" fmla="*/ 596 h 728"/>
                <a:gd name="T10" fmla="*/ 459 w 459"/>
                <a:gd name="T11" fmla="*/ 728 h 728"/>
                <a:gd name="T12" fmla="*/ 0 w 459"/>
                <a:gd name="T13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728">
                  <a:moveTo>
                    <a:pt x="0" y="728"/>
                  </a:moveTo>
                  <a:lnTo>
                    <a:pt x="0" y="0"/>
                  </a:lnTo>
                  <a:lnTo>
                    <a:pt x="131" y="0"/>
                  </a:lnTo>
                  <a:lnTo>
                    <a:pt x="131" y="596"/>
                  </a:lnTo>
                  <a:lnTo>
                    <a:pt x="459" y="596"/>
                  </a:lnTo>
                  <a:lnTo>
                    <a:pt x="459" y="728"/>
                  </a:lnTo>
                  <a:lnTo>
                    <a:pt x="0" y="7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4"/>
            <p:cNvSpPr>
              <a:spLocks noEditPoints="1"/>
            </p:cNvSpPr>
            <p:nvPr userDrawn="1"/>
          </p:nvSpPr>
          <p:spPr bwMode="auto">
            <a:xfrm>
              <a:off x="18837276" y="4705350"/>
              <a:ext cx="277813" cy="1227138"/>
            </a:xfrm>
            <a:custGeom>
              <a:avLst/>
              <a:gdLst>
                <a:gd name="T0" fmla="*/ 4 w 8"/>
                <a:gd name="T1" fmla="*/ 0 h 35"/>
                <a:gd name="T2" fmla="*/ 8 w 8"/>
                <a:gd name="T3" fmla="*/ 4 h 35"/>
                <a:gd name="T4" fmla="*/ 4 w 8"/>
                <a:gd name="T5" fmla="*/ 8 h 35"/>
                <a:gd name="T6" fmla="*/ 0 w 8"/>
                <a:gd name="T7" fmla="*/ 4 h 35"/>
                <a:gd name="T8" fmla="*/ 4 w 8"/>
                <a:gd name="T9" fmla="*/ 0 h 35"/>
                <a:gd name="T10" fmla="*/ 1 w 8"/>
                <a:gd name="T11" fmla="*/ 35 h 35"/>
                <a:gd name="T12" fmla="*/ 1 w 8"/>
                <a:gd name="T13" fmla="*/ 12 h 35"/>
                <a:gd name="T14" fmla="*/ 7 w 8"/>
                <a:gd name="T15" fmla="*/ 12 h 35"/>
                <a:gd name="T16" fmla="*/ 7 w 8"/>
                <a:gd name="T17" fmla="*/ 35 h 35"/>
                <a:gd name="T18" fmla="*/ 1 w 8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5"/>
            <p:cNvSpPr>
              <a:spLocks/>
            </p:cNvSpPr>
            <p:nvPr userDrawn="1"/>
          </p:nvSpPr>
          <p:spPr bwMode="auto">
            <a:xfrm>
              <a:off x="19254788" y="4741863"/>
              <a:ext cx="520700" cy="1190625"/>
            </a:xfrm>
            <a:custGeom>
              <a:avLst/>
              <a:gdLst>
                <a:gd name="T0" fmla="*/ 10 w 15"/>
                <a:gd name="T1" fmla="*/ 8 h 34"/>
                <a:gd name="T2" fmla="*/ 10 w 15"/>
                <a:gd name="T3" fmla="*/ 11 h 34"/>
                <a:gd name="T4" fmla="*/ 15 w 15"/>
                <a:gd name="T5" fmla="*/ 11 h 34"/>
                <a:gd name="T6" fmla="*/ 15 w 15"/>
                <a:gd name="T7" fmla="*/ 16 h 34"/>
                <a:gd name="T8" fmla="*/ 10 w 15"/>
                <a:gd name="T9" fmla="*/ 16 h 34"/>
                <a:gd name="T10" fmla="*/ 10 w 15"/>
                <a:gd name="T11" fmla="*/ 34 h 34"/>
                <a:gd name="T12" fmla="*/ 4 w 15"/>
                <a:gd name="T13" fmla="*/ 34 h 34"/>
                <a:gd name="T14" fmla="*/ 4 w 15"/>
                <a:gd name="T15" fmla="*/ 16 h 34"/>
                <a:gd name="T16" fmla="*/ 0 w 15"/>
                <a:gd name="T17" fmla="*/ 16 h 34"/>
                <a:gd name="T18" fmla="*/ 0 w 15"/>
                <a:gd name="T19" fmla="*/ 11 h 34"/>
                <a:gd name="T20" fmla="*/ 4 w 15"/>
                <a:gd name="T21" fmla="*/ 11 h 34"/>
                <a:gd name="T22" fmla="*/ 4 w 15"/>
                <a:gd name="T23" fmla="*/ 8 h 34"/>
                <a:gd name="T24" fmla="*/ 12 w 15"/>
                <a:gd name="T25" fmla="*/ 0 h 34"/>
                <a:gd name="T26" fmla="*/ 15 w 15"/>
                <a:gd name="T27" fmla="*/ 0 h 34"/>
                <a:gd name="T28" fmla="*/ 15 w 15"/>
                <a:gd name="T29" fmla="*/ 5 h 34"/>
                <a:gd name="T30" fmla="*/ 13 w 15"/>
                <a:gd name="T31" fmla="*/ 5 h 34"/>
                <a:gd name="T32" fmla="*/ 10 w 15"/>
                <a:gd name="T3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34">
                  <a:moveTo>
                    <a:pt x="10" y="8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3"/>
                    <a:pt x="7" y="0"/>
                    <a:pt x="12" y="0"/>
                  </a:cubicBezTo>
                  <a:cubicBezTo>
                    <a:pt x="13" y="0"/>
                    <a:pt x="15" y="0"/>
                    <a:pt x="15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2" y="5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6"/>
            <p:cNvSpPr>
              <a:spLocks noEditPoints="1"/>
            </p:cNvSpPr>
            <p:nvPr userDrawn="1"/>
          </p:nvSpPr>
          <p:spPr bwMode="auto">
            <a:xfrm>
              <a:off x="19845338" y="5091113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Oval 27"/>
            <p:cNvSpPr>
              <a:spLocks noChangeArrowheads="1"/>
            </p:cNvSpPr>
            <p:nvPr userDrawn="1"/>
          </p:nvSpPr>
          <p:spPr bwMode="auto">
            <a:xfrm>
              <a:off x="20748626" y="5653088"/>
              <a:ext cx="312738" cy="279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8"/>
            <p:cNvSpPr>
              <a:spLocks/>
            </p:cNvSpPr>
            <p:nvPr userDrawn="1"/>
          </p:nvSpPr>
          <p:spPr bwMode="auto">
            <a:xfrm>
              <a:off x="21409026" y="4776788"/>
              <a:ext cx="382588" cy="349250"/>
            </a:xfrm>
            <a:custGeom>
              <a:avLst/>
              <a:gdLst>
                <a:gd name="T0" fmla="*/ 0 w 241"/>
                <a:gd name="T1" fmla="*/ 220 h 220"/>
                <a:gd name="T2" fmla="*/ 0 w 241"/>
                <a:gd name="T3" fmla="*/ 0 h 220"/>
                <a:gd name="T4" fmla="*/ 44 w 241"/>
                <a:gd name="T5" fmla="*/ 0 h 220"/>
                <a:gd name="T6" fmla="*/ 109 w 241"/>
                <a:gd name="T7" fmla="*/ 154 h 220"/>
                <a:gd name="T8" fmla="*/ 175 w 241"/>
                <a:gd name="T9" fmla="*/ 0 h 220"/>
                <a:gd name="T10" fmla="*/ 241 w 241"/>
                <a:gd name="T11" fmla="*/ 0 h 220"/>
                <a:gd name="T12" fmla="*/ 241 w 241"/>
                <a:gd name="T13" fmla="*/ 220 h 220"/>
                <a:gd name="T14" fmla="*/ 197 w 241"/>
                <a:gd name="T15" fmla="*/ 220 h 220"/>
                <a:gd name="T16" fmla="*/ 197 w 241"/>
                <a:gd name="T17" fmla="*/ 66 h 220"/>
                <a:gd name="T18" fmla="*/ 131 w 241"/>
                <a:gd name="T19" fmla="*/ 220 h 220"/>
                <a:gd name="T20" fmla="*/ 109 w 241"/>
                <a:gd name="T21" fmla="*/ 220 h 220"/>
                <a:gd name="T22" fmla="*/ 44 w 241"/>
                <a:gd name="T23" fmla="*/ 66 h 220"/>
                <a:gd name="T24" fmla="*/ 44 w 241"/>
                <a:gd name="T25" fmla="*/ 220 h 220"/>
                <a:gd name="T26" fmla="*/ 0 w 241"/>
                <a:gd name="T2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1" h="220">
                  <a:moveTo>
                    <a:pt x="0" y="220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109" y="154"/>
                  </a:lnTo>
                  <a:lnTo>
                    <a:pt x="175" y="0"/>
                  </a:lnTo>
                  <a:lnTo>
                    <a:pt x="241" y="0"/>
                  </a:lnTo>
                  <a:lnTo>
                    <a:pt x="241" y="220"/>
                  </a:lnTo>
                  <a:lnTo>
                    <a:pt x="197" y="220"/>
                  </a:lnTo>
                  <a:lnTo>
                    <a:pt x="197" y="6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44" y="66"/>
                  </a:lnTo>
                  <a:lnTo>
                    <a:pt x="44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9"/>
            <p:cNvSpPr>
              <a:spLocks/>
            </p:cNvSpPr>
            <p:nvPr userDrawn="1"/>
          </p:nvSpPr>
          <p:spPr bwMode="auto">
            <a:xfrm>
              <a:off x="21061363" y="4776788"/>
              <a:ext cx="277813" cy="349250"/>
            </a:xfrm>
            <a:custGeom>
              <a:avLst/>
              <a:gdLst>
                <a:gd name="T0" fmla="*/ 0 w 175"/>
                <a:gd name="T1" fmla="*/ 0 h 220"/>
                <a:gd name="T2" fmla="*/ 175 w 175"/>
                <a:gd name="T3" fmla="*/ 0 h 220"/>
                <a:gd name="T4" fmla="*/ 175 w 175"/>
                <a:gd name="T5" fmla="*/ 44 h 220"/>
                <a:gd name="T6" fmla="*/ 110 w 175"/>
                <a:gd name="T7" fmla="*/ 44 h 220"/>
                <a:gd name="T8" fmla="*/ 110 w 175"/>
                <a:gd name="T9" fmla="*/ 220 h 220"/>
                <a:gd name="T10" fmla="*/ 66 w 175"/>
                <a:gd name="T11" fmla="*/ 220 h 220"/>
                <a:gd name="T12" fmla="*/ 66 w 175"/>
                <a:gd name="T13" fmla="*/ 44 h 220"/>
                <a:gd name="T14" fmla="*/ 0 w 175"/>
                <a:gd name="T15" fmla="*/ 44 h 220"/>
                <a:gd name="T16" fmla="*/ 0 w 175"/>
                <a:gd name="T1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20">
                  <a:moveTo>
                    <a:pt x="0" y="0"/>
                  </a:moveTo>
                  <a:lnTo>
                    <a:pt x="175" y="0"/>
                  </a:lnTo>
                  <a:lnTo>
                    <a:pt x="175" y="44"/>
                  </a:lnTo>
                  <a:lnTo>
                    <a:pt x="110" y="44"/>
                  </a:lnTo>
                  <a:lnTo>
                    <a:pt x="110" y="220"/>
                  </a:lnTo>
                  <a:lnTo>
                    <a:pt x="66" y="220"/>
                  </a:lnTo>
                  <a:lnTo>
                    <a:pt x="66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6208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D2584105-D651-4938-A160-2587076036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 flipH="1" flipV="1">
            <a:off x="-1" y="0"/>
            <a:ext cx="12188950" cy="6858000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420216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93450"/>
              <a:gd name="connsiteY0" fmla="*/ 5201391 h 5201391"/>
              <a:gd name="connsiteX1" fmla="*/ 4202163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  <a:gd name="connsiteX0" fmla="*/ 0 w 6093450"/>
              <a:gd name="connsiteY0" fmla="*/ 5201391 h 5201391"/>
              <a:gd name="connsiteX1" fmla="*/ 4055721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3450" h="5201391">
                <a:moveTo>
                  <a:pt x="0" y="5201391"/>
                </a:moveTo>
                <a:lnTo>
                  <a:pt x="4055721" y="0"/>
                </a:lnTo>
                <a:lnTo>
                  <a:pt x="6093450" y="1739044"/>
                </a:lnTo>
                <a:lnTo>
                  <a:pt x="0" y="5201391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84048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7" name="Group 6"/>
          <p:cNvGrpSpPr>
            <a:grpSpLocks noChangeAspect="1"/>
          </p:cNvGrpSpPr>
          <p:nvPr userDrawn="1"/>
        </p:nvGrpSpPr>
        <p:grpSpPr>
          <a:xfrm>
            <a:off x="381000" y="384048"/>
            <a:ext cx="2384269" cy="432000"/>
            <a:chOff x="3024188" y="2847975"/>
            <a:chExt cx="18767426" cy="3400426"/>
          </a:xfrm>
        </p:grpSpPr>
        <p:sp>
          <p:nvSpPr>
            <p:cNvPr id="9" name="Freeform 5"/>
            <p:cNvSpPr>
              <a:spLocks noEditPoints="1"/>
            </p:cNvSpPr>
            <p:nvPr userDrawn="1"/>
          </p:nvSpPr>
          <p:spPr bwMode="auto">
            <a:xfrm>
              <a:off x="3024188" y="2847975"/>
              <a:ext cx="5908675" cy="3155950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871076" y="2952750"/>
              <a:ext cx="868363" cy="1192213"/>
            </a:xfrm>
            <a:custGeom>
              <a:avLst/>
              <a:gdLst>
                <a:gd name="T0" fmla="*/ 19 w 25"/>
                <a:gd name="T1" fmla="*/ 10 h 34"/>
                <a:gd name="T2" fmla="*/ 13 w 25"/>
                <a:gd name="T3" fmla="*/ 5 h 34"/>
                <a:gd name="T4" fmla="*/ 8 w 25"/>
                <a:gd name="T5" fmla="*/ 9 h 34"/>
                <a:gd name="T6" fmla="*/ 11 w 25"/>
                <a:gd name="T7" fmla="*/ 13 h 34"/>
                <a:gd name="T8" fmla="*/ 16 w 25"/>
                <a:gd name="T9" fmla="*/ 14 h 34"/>
                <a:gd name="T10" fmla="*/ 25 w 25"/>
                <a:gd name="T11" fmla="*/ 24 h 34"/>
                <a:gd name="T12" fmla="*/ 13 w 25"/>
                <a:gd name="T13" fmla="*/ 34 h 34"/>
                <a:gd name="T14" fmla="*/ 0 w 25"/>
                <a:gd name="T15" fmla="*/ 24 h 34"/>
                <a:gd name="T16" fmla="*/ 6 w 25"/>
                <a:gd name="T17" fmla="*/ 22 h 34"/>
                <a:gd name="T18" fmla="*/ 13 w 25"/>
                <a:gd name="T19" fmla="*/ 28 h 34"/>
                <a:gd name="T20" fmla="*/ 19 w 25"/>
                <a:gd name="T21" fmla="*/ 24 h 34"/>
                <a:gd name="T22" fmla="*/ 15 w 25"/>
                <a:gd name="T23" fmla="*/ 20 h 34"/>
                <a:gd name="T24" fmla="*/ 10 w 25"/>
                <a:gd name="T25" fmla="*/ 19 h 34"/>
                <a:gd name="T26" fmla="*/ 1 w 25"/>
                <a:gd name="T27" fmla="*/ 10 h 34"/>
                <a:gd name="T28" fmla="*/ 13 w 25"/>
                <a:gd name="T29" fmla="*/ 0 h 34"/>
                <a:gd name="T30" fmla="*/ 25 w 25"/>
                <a:gd name="T31" fmla="*/ 8 h 34"/>
                <a:gd name="T32" fmla="*/ 19 w 25"/>
                <a:gd name="T33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34">
                  <a:moveTo>
                    <a:pt x="19" y="10"/>
                  </a:moveTo>
                  <a:cubicBezTo>
                    <a:pt x="19" y="8"/>
                    <a:pt x="17" y="5"/>
                    <a:pt x="13" y="5"/>
                  </a:cubicBezTo>
                  <a:cubicBezTo>
                    <a:pt x="10" y="5"/>
                    <a:pt x="8" y="7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22" y="15"/>
                    <a:pt x="25" y="19"/>
                    <a:pt x="25" y="24"/>
                  </a:cubicBezTo>
                  <a:cubicBezTo>
                    <a:pt x="25" y="29"/>
                    <a:pt x="21" y="34"/>
                    <a:pt x="13" y="34"/>
                  </a:cubicBezTo>
                  <a:cubicBezTo>
                    <a:pt x="4" y="34"/>
                    <a:pt x="1" y="28"/>
                    <a:pt x="0" y="24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9" y="28"/>
                    <a:pt x="13" y="28"/>
                  </a:cubicBezTo>
                  <a:cubicBezTo>
                    <a:pt x="17" y="28"/>
                    <a:pt x="19" y="27"/>
                    <a:pt x="19" y="24"/>
                  </a:cubicBezTo>
                  <a:cubicBezTo>
                    <a:pt x="19" y="22"/>
                    <a:pt x="17" y="21"/>
                    <a:pt x="15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5" y="18"/>
                    <a:pt x="1" y="15"/>
                    <a:pt x="1" y="10"/>
                  </a:cubicBezTo>
                  <a:cubicBezTo>
                    <a:pt x="1" y="4"/>
                    <a:pt x="7" y="0"/>
                    <a:pt x="13" y="0"/>
                  </a:cubicBezTo>
                  <a:cubicBezTo>
                    <a:pt x="21" y="0"/>
                    <a:pt x="24" y="4"/>
                    <a:pt x="25" y="8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844213" y="3303588"/>
              <a:ext cx="798513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3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2" y="4"/>
                    <a:pt x="23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747501" y="2917825"/>
              <a:ext cx="277813" cy="1192213"/>
            </a:xfrm>
            <a:custGeom>
              <a:avLst/>
              <a:gdLst>
                <a:gd name="T0" fmla="*/ 4 w 8"/>
                <a:gd name="T1" fmla="*/ 0 h 34"/>
                <a:gd name="T2" fmla="*/ 8 w 8"/>
                <a:gd name="T3" fmla="*/ 4 h 34"/>
                <a:gd name="T4" fmla="*/ 4 w 8"/>
                <a:gd name="T5" fmla="*/ 8 h 34"/>
                <a:gd name="T6" fmla="*/ 0 w 8"/>
                <a:gd name="T7" fmla="*/ 4 h 34"/>
                <a:gd name="T8" fmla="*/ 4 w 8"/>
                <a:gd name="T9" fmla="*/ 0 h 34"/>
                <a:gd name="T10" fmla="*/ 1 w 8"/>
                <a:gd name="T11" fmla="*/ 34 h 34"/>
                <a:gd name="T12" fmla="*/ 1 w 8"/>
                <a:gd name="T13" fmla="*/ 11 h 34"/>
                <a:gd name="T14" fmla="*/ 7 w 8"/>
                <a:gd name="T15" fmla="*/ 11 h 34"/>
                <a:gd name="T16" fmla="*/ 7 w 8"/>
                <a:gd name="T17" fmla="*/ 34 h 34"/>
                <a:gd name="T18" fmla="*/ 1 w 8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4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34"/>
                    <a:pt x="7" y="34"/>
                    <a:pt x="7" y="34"/>
                  </a:cubicBezTo>
                  <a:lnTo>
                    <a:pt x="1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12165013" y="3303588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5 h 24"/>
                <a:gd name="T18" fmla="*/ 22 w 22"/>
                <a:gd name="T19" fmla="*/ 17 h 24"/>
                <a:gd name="T20" fmla="*/ 16 w 22"/>
                <a:gd name="T21" fmla="*/ 9 h 24"/>
                <a:gd name="T22" fmla="*/ 11 w 22"/>
                <a:gd name="T23" fmla="*/ 5 h 24"/>
                <a:gd name="T24" fmla="*/ 6 w 22"/>
                <a:gd name="T25" fmla="*/ 9 h 24"/>
                <a:gd name="T26" fmla="*/ 16 w 22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2" y="4"/>
                    <a:pt x="22" y="12"/>
                  </a:cubicBezTo>
                  <a:cubicBezTo>
                    <a:pt x="22" y="12"/>
                    <a:pt x="22" y="13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13103226" y="3303588"/>
              <a:ext cx="730250" cy="806450"/>
            </a:xfrm>
            <a:custGeom>
              <a:avLst/>
              <a:gdLst>
                <a:gd name="T0" fmla="*/ 6 w 21"/>
                <a:gd name="T1" fmla="*/ 23 h 23"/>
                <a:gd name="T2" fmla="*/ 0 w 21"/>
                <a:gd name="T3" fmla="*/ 23 h 23"/>
                <a:gd name="T4" fmla="*/ 0 w 21"/>
                <a:gd name="T5" fmla="*/ 0 h 23"/>
                <a:gd name="T6" fmla="*/ 6 w 21"/>
                <a:gd name="T7" fmla="*/ 0 h 23"/>
                <a:gd name="T8" fmla="*/ 6 w 21"/>
                <a:gd name="T9" fmla="*/ 3 h 23"/>
                <a:gd name="T10" fmla="*/ 13 w 21"/>
                <a:gd name="T11" fmla="*/ 0 h 23"/>
                <a:gd name="T12" fmla="*/ 21 w 21"/>
                <a:gd name="T13" fmla="*/ 9 h 23"/>
                <a:gd name="T14" fmla="*/ 21 w 21"/>
                <a:gd name="T15" fmla="*/ 23 h 23"/>
                <a:gd name="T16" fmla="*/ 15 w 21"/>
                <a:gd name="T17" fmla="*/ 23 h 23"/>
                <a:gd name="T18" fmla="*/ 15 w 21"/>
                <a:gd name="T19" fmla="*/ 10 h 23"/>
                <a:gd name="T20" fmla="*/ 10 w 21"/>
                <a:gd name="T21" fmla="*/ 5 h 23"/>
                <a:gd name="T22" fmla="*/ 6 w 21"/>
                <a:gd name="T23" fmla="*/ 10 h 23"/>
                <a:gd name="T24" fmla="*/ 6 w 21"/>
                <a:gd name="T2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3">
                  <a:moveTo>
                    <a:pt x="6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18" y="0"/>
                    <a:pt x="21" y="4"/>
                    <a:pt x="21" y="9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7"/>
                    <a:pt x="13" y="5"/>
                    <a:pt x="10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13971588" y="3303588"/>
              <a:ext cx="800100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2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1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1" y="4"/>
                    <a:pt x="22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14839951" y="3303588"/>
              <a:ext cx="800100" cy="841375"/>
            </a:xfrm>
            <a:custGeom>
              <a:avLst/>
              <a:gdLst>
                <a:gd name="T0" fmla="*/ 22 w 23"/>
                <a:gd name="T1" fmla="*/ 17 h 24"/>
                <a:gd name="T2" fmla="*/ 12 w 23"/>
                <a:gd name="T3" fmla="*/ 24 h 24"/>
                <a:gd name="T4" fmla="*/ 0 w 23"/>
                <a:gd name="T5" fmla="*/ 12 h 24"/>
                <a:gd name="T6" fmla="*/ 11 w 23"/>
                <a:gd name="T7" fmla="*/ 0 h 24"/>
                <a:gd name="T8" fmla="*/ 23 w 23"/>
                <a:gd name="T9" fmla="*/ 12 h 24"/>
                <a:gd name="T10" fmla="*/ 23 w 23"/>
                <a:gd name="T11" fmla="*/ 14 h 24"/>
                <a:gd name="T12" fmla="*/ 6 w 23"/>
                <a:gd name="T13" fmla="*/ 14 h 24"/>
                <a:gd name="T14" fmla="*/ 12 w 23"/>
                <a:gd name="T15" fmla="*/ 19 h 24"/>
                <a:gd name="T16" fmla="*/ 17 w 23"/>
                <a:gd name="T17" fmla="*/ 15 h 24"/>
                <a:gd name="T18" fmla="*/ 22 w 23"/>
                <a:gd name="T19" fmla="*/ 17 h 24"/>
                <a:gd name="T20" fmla="*/ 16 w 23"/>
                <a:gd name="T21" fmla="*/ 9 h 24"/>
                <a:gd name="T22" fmla="*/ 11 w 23"/>
                <a:gd name="T23" fmla="*/ 5 h 24"/>
                <a:gd name="T24" fmla="*/ 6 w 23"/>
                <a:gd name="T25" fmla="*/ 9 h 24"/>
                <a:gd name="T26" fmla="*/ 16 w 23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6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3" y="4"/>
                    <a:pt x="23" y="12"/>
                  </a:cubicBezTo>
                  <a:cubicBezTo>
                    <a:pt x="23" y="12"/>
                    <a:pt x="23" y="13"/>
                    <a:pt x="23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Oval 13"/>
            <p:cNvSpPr>
              <a:spLocks noChangeArrowheads="1"/>
            </p:cNvSpPr>
            <p:nvPr userDrawn="1"/>
          </p:nvSpPr>
          <p:spPr bwMode="auto">
            <a:xfrm>
              <a:off x="15744826" y="3829050"/>
              <a:ext cx="312738" cy="31591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9836151" y="4776788"/>
              <a:ext cx="1146175" cy="1155700"/>
            </a:xfrm>
            <a:custGeom>
              <a:avLst/>
              <a:gdLst>
                <a:gd name="T0" fmla="*/ 503 w 722"/>
                <a:gd name="T1" fmla="*/ 552 h 728"/>
                <a:gd name="T2" fmla="*/ 219 w 722"/>
                <a:gd name="T3" fmla="*/ 552 h 728"/>
                <a:gd name="T4" fmla="*/ 153 w 722"/>
                <a:gd name="T5" fmla="*/ 728 h 728"/>
                <a:gd name="T6" fmla="*/ 0 w 722"/>
                <a:gd name="T7" fmla="*/ 728 h 728"/>
                <a:gd name="T8" fmla="*/ 285 w 722"/>
                <a:gd name="T9" fmla="*/ 0 h 728"/>
                <a:gd name="T10" fmla="*/ 438 w 722"/>
                <a:gd name="T11" fmla="*/ 0 h 728"/>
                <a:gd name="T12" fmla="*/ 722 w 722"/>
                <a:gd name="T13" fmla="*/ 728 h 728"/>
                <a:gd name="T14" fmla="*/ 569 w 722"/>
                <a:gd name="T15" fmla="*/ 728 h 728"/>
                <a:gd name="T16" fmla="*/ 503 w 722"/>
                <a:gd name="T17" fmla="*/ 552 h 728"/>
                <a:gd name="T18" fmla="*/ 263 w 722"/>
                <a:gd name="T19" fmla="*/ 419 h 728"/>
                <a:gd name="T20" fmla="*/ 460 w 722"/>
                <a:gd name="T21" fmla="*/ 419 h 728"/>
                <a:gd name="T22" fmla="*/ 350 w 722"/>
                <a:gd name="T23" fmla="*/ 154 h 728"/>
                <a:gd name="T24" fmla="*/ 263 w 722"/>
                <a:gd name="T25" fmla="*/ 41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2" h="728">
                  <a:moveTo>
                    <a:pt x="503" y="552"/>
                  </a:moveTo>
                  <a:lnTo>
                    <a:pt x="219" y="552"/>
                  </a:lnTo>
                  <a:lnTo>
                    <a:pt x="153" y="728"/>
                  </a:lnTo>
                  <a:lnTo>
                    <a:pt x="0" y="728"/>
                  </a:lnTo>
                  <a:lnTo>
                    <a:pt x="285" y="0"/>
                  </a:lnTo>
                  <a:lnTo>
                    <a:pt x="438" y="0"/>
                  </a:lnTo>
                  <a:lnTo>
                    <a:pt x="722" y="728"/>
                  </a:lnTo>
                  <a:lnTo>
                    <a:pt x="569" y="728"/>
                  </a:lnTo>
                  <a:lnTo>
                    <a:pt x="503" y="552"/>
                  </a:lnTo>
                  <a:close/>
                  <a:moveTo>
                    <a:pt x="263" y="419"/>
                  </a:moveTo>
                  <a:lnTo>
                    <a:pt x="460" y="419"/>
                  </a:lnTo>
                  <a:lnTo>
                    <a:pt x="350" y="154"/>
                  </a:lnTo>
                  <a:lnTo>
                    <a:pt x="263" y="4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11087101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7 w 24"/>
                <a:gd name="T15" fmla="*/ 22 h 33"/>
                <a:gd name="T16" fmla="*/ 7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20" y="24"/>
                    <a:pt x="13" y="24"/>
                  </a:cubicBezTo>
                  <a:cubicBezTo>
                    <a:pt x="10" y="24"/>
                    <a:pt x="8" y="23"/>
                    <a:pt x="7" y="22"/>
                  </a:cubicBezTo>
                  <a:cubicBezTo>
                    <a:pt x="7" y="33"/>
                    <a:pt x="7" y="33"/>
                    <a:pt x="7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12060238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6 w 24"/>
                <a:gd name="T15" fmla="*/ 22 h 33"/>
                <a:gd name="T16" fmla="*/ 6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19" y="24"/>
                    <a:pt x="13" y="24"/>
                  </a:cubicBezTo>
                  <a:cubicBezTo>
                    <a:pt x="10" y="24"/>
                    <a:pt x="7" y="23"/>
                    <a:pt x="6" y="22"/>
                  </a:cubicBezTo>
                  <a:cubicBezTo>
                    <a:pt x="6" y="33"/>
                    <a:pt x="6" y="33"/>
                    <a:pt x="6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17"/>
            <p:cNvSpPr>
              <a:spLocks noChangeArrowheads="1"/>
            </p:cNvSpPr>
            <p:nvPr userDrawn="1"/>
          </p:nvSpPr>
          <p:spPr bwMode="auto">
            <a:xfrm>
              <a:off x="13033376" y="4741863"/>
              <a:ext cx="207963" cy="11906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8"/>
            <p:cNvSpPr>
              <a:spLocks noEditPoints="1"/>
            </p:cNvSpPr>
            <p:nvPr userDrawn="1"/>
          </p:nvSpPr>
          <p:spPr bwMode="auto">
            <a:xfrm>
              <a:off x="13450888" y="4705350"/>
              <a:ext cx="242888" cy="1227138"/>
            </a:xfrm>
            <a:custGeom>
              <a:avLst/>
              <a:gdLst>
                <a:gd name="T0" fmla="*/ 4 w 7"/>
                <a:gd name="T1" fmla="*/ 0 h 35"/>
                <a:gd name="T2" fmla="*/ 7 w 7"/>
                <a:gd name="T3" fmla="*/ 4 h 35"/>
                <a:gd name="T4" fmla="*/ 4 w 7"/>
                <a:gd name="T5" fmla="*/ 8 h 35"/>
                <a:gd name="T6" fmla="*/ 0 w 7"/>
                <a:gd name="T7" fmla="*/ 4 h 35"/>
                <a:gd name="T8" fmla="*/ 4 w 7"/>
                <a:gd name="T9" fmla="*/ 0 h 35"/>
                <a:gd name="T10" fmla="*/ 1 w 7"/>
                <a:gd name="T11" fmla="*/ 35 h 35"/>
                <a:gd name="T12" fmla="*/ 1 w 7"/>
                <a:gd name="T13" fmla="*/ 12 h 35"/>
                <a:gd name="T14" fmla="*/ 7 w 7"/>
                <a:gd name="T15" fmla="*/ 12 h 35"/>
                <a:gd name="T16" fmla="*/ 7 w 7"/>
                <a:gd name="T17" fmla="*/ 35 h 35"/>
                <a:gd name="T18" fmla="*/ 1 w 7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5">
                  <a:moveTo>
                    <a:pt x="4" y="0"/>
                  </a:move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9"/>
            <p:cNvSpPr>
              <a:spLocks noEditPoints="1"/>
            </p:cNvSpPr>
            <p:nvPr userDrawn="1"/>
          </p:nvSpPr>
          <p:spPr bwMode="auto">
            <a:xfrm>
              <a:off x="13866813" y="5091113"/>
              <a:ext cx="765175" cy="841375"/>
            </a:xfrm>
            <a:custGeom>
              <a:avLst/>
              <a:gdLst>
                <a:gd name="T0" fmla="*/ 22 w 22"/>
                <a:gd name="T1" fmla="*/ 17 h 24"/>
                <a:gd name="T2" fmla="*/ 11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1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0"/>
            <p:cNvSpPr>
              <a:spLocks noEditPoints="1"/>
            </p:cNvSpPr>
            <p:nvPr userDrawn="1"/>
          </p:nvSpPr>
          <p:spPr bwMode="auto">
            <a:xfrm>
              <a:off x="14736763" y="4741863"/>
              <a:ext cx="833438" cy="1190625"/>
            </a:xfrm>
            <a:custGeom>
              <a:avLst/>
              <a:gdLst>
                <a:gd name="T0" fmla="*/ 24 w 24"/>
                <a:gd name="T1" fmla="*/ 30 h 34"/>
                <a:gd name="T2" fmla="*/ 24 w 24"/>
                <a:gd name="T3" fmla="*/ 34 h 34"/>
                <a:gd name="T4" fmla="*/ 18 w 24"/>
                <a:gd name="T5" fmla="*/ 34 h 34"/>
                <a:gd name="T6" fmla="*/ 18 w 24"/>
                <a:gd name="T7" fmla="*/ 31 h 34"/>
                <a:gd name="T8" fmla="*/ 12 w 24"/>
                <a:gd name="T9" fmla="*/ 34 h 34"/>
                <a:gd name="T10" fmla="*/ 0 w 24"/>
                <a:gd name="T11" fmla="*/ 22 h 34"/>
                <a:gd name="T12" fmla="*/ 11 w 24"/>
                <a:gd name="T13" fmla="*/ 10 h 34"/>
                <a:gd name="T14" fmla="*/ 18 w 24"/>
                <a:gd name="T15" fmla="*/ 13 h 34"/>
                <a:gd name="T16" fmla="*/ 18 w 24"/>
                <a:gd name="T17" fmla="*/ 0 h 34"/>
                <a:gd name="T18" fmla="*/ 24 w 24"/>
                <a:gd name="T19" fmla="*/ 0 h 34"/>
                <a:gd name="T20" fmla="*/ 24 w 24"/>
                <a:gd name="T21" fmla="*/ 30 h 34"/>
                <a:gd name="T22" fmla="*/ 12 w 24"/>
                <a:gd name="T23" fmla="*/ 29 h 34"/>
                <a:gd name="T24" fmla="*/ 18 w 24"/>
                <a:gd name="T25" fmla="*/ 22 h 34"/>
                <a:gd name="T26" fmla="*/ 12 w 24"/>
                <a:gd name="T27" fmla="*/ 16 h 34"/>
                <a:gd name="T28" fmla="*/ 7 w 24"/>
                <a:gd name="T29" fmla="*/ 22 h 34"/>
                <a:gd name="T30" fmla="*/ 12 w 24"/>
                <a:gd name="T31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34">
                  <a:moveTo>
                    <a:pt x="24" y="30"/>
                  </a:moveTo>
                  <a:cubicBezTo>
                    <a:pt x="24" y="31"/>
                    <a:pt x="24" y="33"/>
                    <a:pt x="24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3"/>
                    <a:pt x="18" y="32"/>
                    <a:pt x="18" y="31"/>
                  </a:cubicBezTo>
                  <a:cubicBezTo>
                    <a:pt x="17" y="33"/>
                    <a:pt x="15" y="34"/>
                    <a:pt x="12" y="34"/>
                  </a:cubicBezTo>
                  <a:cubicBezTo>
                    <a:pt x="5" y="34"/>
                    <a:pt x="0" y="29"/>
                    <a:pt x="0" y="22"/>
                  </a:cubicBezTo>
                  <a:cubicBezTo>
                    <a:pt x="0" y="15"/>
                    <a:pt x="5" y="10"/>
                    <a:pt x="11" y="10"/>
                  </a:cubicBezTo>
                  <a:cubicBezTo>
                    <a:pt x="15" y="10"/>
                    <a:pt x="17" y="12"/>
                    <a:pt x="18" y="1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24" y="30"/>
                  </a:lnTo>
                  <a:close/>
                  <a:moveTo>
                    <a:pt x="12" y="29"/>
                  </a:moveTo>
                  <a:cubicBezTo>
                    <a:pt x="15" y="29"/>
                    <a:pt x="18" y="26"/>
                    <a:pt x="18" y="22"/>
                  </a:cubicBezTo>
                  <a:cubicBezTo>
                    <a:pt x="18" y="18"/>
                    <a:pt x="15" y="16"/>
                    <a:pt x="12" y="16"/>
                  </a:cubicBezTo>
                  <a:cubicBezTo>
                    <a:pt x="9" y="16"/>
                    <a:pt x="7" y="18"/>
                    <a:pt x="7" y="22"/>
                  </a:cubicBezTo>
                  <a:cubicBezTo>
                    <a:pt x="7" y="26"/>
                    <a:pt x="9" y="29"/>
                    <a:pt x="12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1"/>
            <p:cNvSpPr>
              <a:spLocks/>
            </p:cNvSpPr>
            <p:nvPr userDrawn="1"/>
          </p:nvSpPr>
          <p:spPr bwMode="auto">
            <a:xfrm>
              <a:off x="16057563" y="4881563"/>
              <a:ext cx="520700" cy="1050925"/>
            </a:xfrm>
            <a:custGeom>
              <a:avLst/>
              <a:gdLst>
                <a:gd name="T0" fmla="*/ 10 w 15"/>
                <a:gd name="T1" fmla="*/ 7 h 30"/>
                <a:gd name="T2" fmla="*/ 15 w 15"/>
                <a:gd name="T3" fmla="*/ 7 h 30"/>
                <a:gd name="T4" fmla="*/ 15 w 15"/>
                <a:gd name="T5" fmla="*/ 12 h 30"/>
                <a:gd name="T6" fmla="*/ 10 w 15"/>
                <a:gd name="T7" fmla="*/ 12 h 30"/>
                <a:gd name="T8" fmla="*/ 10 w 15"/>
                <a:gd name="T9" fmla="*/ 22 h 30"/>
                <a:gd name="T10" fmla="*/ 13 w 15"/>
                <a:gd name="T11" fmla="*/ 25 h 30"/>
                <a:gd name="T12" fmla="*/ 15 w 15"/>
                <a:gd name="T13" fmla="*/ 24 h 30"/>
                <a:gd name="T14" fmla="*/ 15 w 15"/>
                <a:gd name="T15" fmla="*/ 30 h 30"/>
                <a:gd name="T16" fmla="*/ 11 w 15"/>
                <a:gd name="T17" fmla="*/ 30 h 30"/>
                <a:gd name="T18" fmla="*/ 4 w 15"/>
                <a:gd name="T19" fmla="*/ 23 h 30"/>
                <a:gd name="T20" fmla="*/ 4 w 15"/>
                <a:gd name="T21" fmla="*/ 12 h 30"/>
                <a:gd name="T22" fmla="*/ 0 w 15"/>
                <a:gd name="T23" fmla="*/ 12 h 30"/>
                <a:gd name="T24" fmla="*/ 0 w 15"/>
                <a:gd name="T25" fmla="*/ 7 h 30"/>
                <a:gd name="T26" fmla="*/ 1 w 15"/>
                <a:gd name="T27" fmla="*/ 7 h 30"/>
                <a:gd name="T28" fmla="*/ 5 w 15"/>
                <a:gd name="T29" fmla="*/ 3 h 30"/>
                <a:gd name="T30" fmla="*/ 5 w 15"/>
                <a:gd name="T31" fmla="*/ 0 h 30"/>
                <a:gd name="T32" fmla="*/ 10 w 15"/>
                <a:gd name="T33" fmla="*/ 0 h 30"/>
                <a:gd name="T34" fmla="*/ 10 w 15"/>
                <a:gd name="T35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30">
                  <a:moveTo>
                    <a:pt x="10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4"/>
                    <a:pt x="11" y="25"/>
                    <a:pt x="13" y="25"/>
                  </a:cubicBezTo>
                  <a:cubicBezTo>
                    <a:pt x="14" y="25"/>
                    <a:pt x="15" y="24"/>
                    <a:pt x="15" y="24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3" y="30"/>
                    <a:pt x="11" y="30"/>
                  </a:cubicBezTo>
                  <a:cubicBezTo>
                    <a:pt x="7" y="30"/>
                    <a:pt x="4" y="27"/>
                    <a:pt x="4" y="2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4" y="7"/>
                    <a:pt x="5" y="5"/>
                    <a:pt x="5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"/>
            <p:cNvSpPr>
              <a:spLocks noEditPoints="1"/>
            </p:cNvSpPr>
            <p:nvPr userDrawn="1"/>
          </p:nvSpPr>
          <p:spPr bwMode="auto">
            <a:xfrm>
              <a:off x="16683038" y="5091113"/>
              <a:ext cx="833438" cy="841375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12 h 24"/>
                <a:gd name="T10" fmla="*/ 18 w 24"/>
                <a:gd name="T11" fmla="*/ 12 h 24"/>
                <a:gd name="T12" fmla="*/ 12 w 24"/>
                <a:gd name="T13" fmla="*/ 6 h 24"/>
                <a:gd name="T14" fmla="*/ 6 w 24"/>
                <a:gd name="T15" fmla="*/ 12 h 24"/>
                <a:gd name="T16" fmla="*/ 12 w 24"/>
                <a:gd name="T17" fmla="*/ 19 h 24"/>
                <a:gd name="T18" fmla="*/ 18 w 24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9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lose/>
                  <a:moveTo>
                    <a:pt x="18" y="12"/>
                  </a:moveTo>
                  <a:cubicBezTo>
                    <a:pt x="18" y="8"/>
                    <a:pt x="15" y="6"/>
                    <a:pt x="12" y="6"/>
                  </a:cubicBezTo>
                  <a:cubicBezTo>
                    <a:pt x="9" y="6"/>
                    <a:pt x="6" y="8"/>
                    <a:pt x="6" y="12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8" y="17"/>
                    <a:pt x="18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3"/>
            <p:cNvSpPr>
              <a:spLocks/>
            </p:cNvSpPr>
            <p:nvPr userDrawn="1"/>
          </p:nvSpPr>
          <p:spPr bwMode="auto">
            <a:xfrm>
              <a:off x="18003838" y="4776788"/>
              <a:ext cx="728663" cy="1155700"/>
            </a:xfrm>
            <a:custGeom>
              <a:avLst/>
              <a:gdLst>
                <a:gd name="T0" fmla="*/ 0 w 459"/>
                <a:gd name="T1" fmla="*/ 728 h 728"/>
                <a:gd name="T2" fmla="*/ 0 w 459"/>
                <a:gd name="T3" fmla="*/ 0 h 728"/>
                <a:gd name="T4" fmla="*/ 131 w 459"/>
                <a:gd name="T5" fmla="*/ 0 h 728"/>
                <a:gd name="T6" fmla="*/ 131 w 459"/>
                <a:gd name="T7" fmla="*/ 596 h 728"/>
                <a:gd name="T8" fmla="*/ 459 w 459"/>
                <a:gd name="T9" fmla="*/ 596 h 728"/>
                <a:gd name="T10" fmla="*/ 459 w 459"/>
                <a:gd name="T11" fmla="*/ 728 h 728"/>
                <a:gd name="T12" fmla="*/ 0 w 459"/>
                <a:gd name="T13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728">
                  <a:moveTo>
                    <a:pt x="0" y="728"/>
                  </a:moveTo>
                  <a:lnTo>
                    <a:pt x="0" y="0"/>
                  </a:lnTo>
                  <a:lnTo>
                    <a:pt x="131" y="0"/>
                  </a:lnTo>
                  <a:lnTo>
                    <a:pt x="131" y="596"/>
                  </a:lnTo>
                  <a:lnTo>
                    <a:pt x="459" y="596"/>
                  </a:lnTo>
                  <a:lnTo>
                    <a:pt x="459" y="728"/>
                  </a:lnTo>
                  <a:lnTo>
                    <a:pt x="0" y="7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4"/>
            <p:cNvSpPr>
              <a:spLocks noEditPoints="1"/>
            </p:cNvSpPr>
            <p:nvPr userDrawn="1"/>
          </p:nvSpPr>
          <p:spPr bwMode="auto">
            <a:xfrm>
              <a:off x="18837276" y="4705350"/>
              <a:ext cx="277813" cy="1227138"/>
            </a:xfrm>
            <a:custGeom>
              <a:avLst/>
              <a:gdLst>
                <a:gd name="T0" fmla="*/ 4 w 8"/>
                <a:gd name="T1" fmla="*/ 0 h 35"/>
                <a:gd name="T2" fmla="*/ 8 w 8"/>
                <a:gd name="T3" fmla="*/ 4 h 35"/>
                <a:gd name="T4" fmla="*/ 4 w 8"/>
                <a:gd name="T5" fmla="*/ 8 h 35"/>
                <a:gd name="T6" fmla="*/ 0 w 8"/>
                <a:gd name="T7" fmla="*/ 4 h 35"/>
                <a:gd name="T8" fmla="*/ 4 w 8"/>
                <a:gd name="T9" fmla="*/ 0 h 35"/>
                <a:gd name="T10" fmla="*/ 1 w 8"/>
                <a:gd name="T11" fmla="*/ 35 h 35"/>
                <a:gd name="T12" fmla="*/ 1 w 8"/>
                <a:gd name="T13" fmla="*/ 12 h 35"/>
                <a:gd name="T14" fmla="*/ 7 w 8"/>
                <a:gd name="T15" fmla="*/ 12 h 35"/>
                <a:gd name="T16" fmla="*/ 7 w 8"/>
                <a:gd name="T17" fmla="*/ 35 h 35"/>
                <a:gd name="T18" fmla="*/ 1 w 8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5"/>
            <p:cNvSpPr>
              <a:spLocks/>
            </p:cNvSpPr>
            <p:nvPr userDrawn="1"/>
          </p:nvSpPr>
          <p:spPr bwMode="auto">
            <a:xfrm>
              <a:off x="19254788" y="4741863"/>
              <a:ext cx="520700" cy="1190625"/>
            </a:xfrm>
            <a:custGeom>
              <a:avLst/>
              <a:gdLst>
                <a:gd name="T0" fmla="*/ 10 w 15"/>
                <a:gd name="T1" fmla="*/ 8 h 34"/>
                <a:gd name="T2" fmla="*/ 10 w 15"/>
                <a:gd name="T3" fmla="*/ 11 h 34"/>
                <a:gd name="T4" fmla="*/ 15 w 15"/>
                <a:gd name="T5" fmla="*/ 11 h 34"/>
                <a:gd name="T6" fmla="*/ 15 w 15"/>
                <a:gd name="T7" fmla="*/ 16 h 34"/>
                <a:gd name="T8" fmla="*/ 10 w 15"/>
                <a:gd name="T9" fmla="*/ 16 h 34"/>
                <a:gd name="T10" fmla="*/ 10 w 15"/>
                <a:gd name="T11" fmla="*/ 34 h 34"/>
                <a:gd name="T12" fmla="*/ 4 w 15"/>
                <a:gd name="T13" fmla="*/ 34 h 34"/>
                <a:gd name="T14" fmla="*/ 4 w 15"/>
                <a:gd name="T15" fmla="*/ 16 h 34"/>
                <a:gd name="T16" fmla="*/ 0 w 15"/>
                <a:gd name="T17" fmla="*/ 16 h 34"/>
                <a:gd name="T18" fmla="*/ 0 w 15"/>
                <a:gd name="T19" fmla="*/ 11 h 34"/>
                <a:gd name="T20" fmla="*/ 4 w 15"/>
                <a:gd name="T21" fmla="*/ 11 h 34"/>
                <a:gd name="T22" fmla="*/ 4 w 15"/>
                <a:gd name="T23" fmla="*/ 8 h 34"/>
                <a:gd name="T24" fmla="*/ 12 w 15"/>
                <a:gd name="T25" fmla="*/ 0 h 34"/>
                <a:gd name="T26" fmla="*/ 15 w 15"/>
                <a:gd name="T27" fmla="*/ 0 h 34"/>
                <a:gd name="T28" fmla="*/ 15 w 15"/>
                <a:gd name="T29" fmla="*/ 5 h 34"/>
                <a:gd name="T30" fmla="*/ 13 w 15"/>
                <a:gd name="T31" fmla="*/ 5 h 34"/>
                <a:gd name="T32" fmla="*/ 10 w 15"/>
                <a:gd name="T3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34">
                  <a:moveTo>
                    <a:pt x="10" y="8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3"/>
                    <a:pt x="7" y="0"/>
                    <a:pt x="12" y="0"/>
                  </a:cubicBezTo>
                  <a:cubicBezTo>
                    <a:pt x="13" y="0"/>
                    <a:pt x="15" y="0"/>
                    <a:pt x="15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2" y="5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6"/>
            <p:cNvSpPr>
              <a:spLocks noEditPoints="1"/>
            </p:cNvSpPr>
            <p:nvPr userDrawn="1"/>
          </p:nvSpPr>
          <p:spPr bwMode="auto">
            <a:xfrm>
              <a:off x="19845338" y="5091113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Oval 27"/>
            <p:cNvSpPr>
              <a:spLocks noChangeArrowheads="1"/>
            </p:cNvSpPr>
            <p:nvPr userDrawn="1"/>
          </p:nvSpPr>
          <p:spPr bwMode="auto">
            <a:xfrm>
              <a:off x="20748626" y="5653088"/>
              <a:ext cx="312738" cy="279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8"/>
            <p:cNvSpPr>
              <a:spLocks/>
            </p:cNvSpPr>
            <p:nvPr userDrawn="1"/>
          </p:nvSpPr>
          <p:spPr bwMode="auto">
            <a:xfrm>
              <a:off x="21409026" y="4776788"/>
              <a:ext cx="382588" cy="349250"/>
            </a:xfrm>
            <a:custGeom>
              <a:avLst/>
              <a:gdLst>
                <a:gd name="T0" fmla="*/ 0 w 241"/>
                <a:gd name="T1" fmla="*/ 220 h 220"/>
                <a:gd name="T2" fmla="*/ 0 w 241"/>
                <a:gd name="T3" fmla="*/ 0 h 220"/>
                <a:gd name="T4" fmla="*/ 44 w 241"/>
                <a:gd name="T5" fmla="*/ 0 h 220"/>
                <a:gd name="T6" fmla="*/ 109 w 241"/>
                <a:gd name="T7" fmla="*/ 154 h 220"/>
                <a:gd name="T8" fmla="*/ 175 w 241"/>
                <a:gd name="T9" fmla="*/ 0 h 220"/>
                <a:gd name="T10" fmla="*/ 241 w 241"/>
                <a:gd name="T11" fmla="*/ 0 h 220"/>
                <a:gd name="T12" fmla="*/ 241 w 241"/>
                <a:gd name="T13" fmla="*/ 220 h 220"/>
                <a:gd name="T14" fmla="*/ 197 w 241"/>
                <a:gd name="T15" fmla="*/ 220 h 220"/>
                <a:gd name="T16" fmla="*/ 197 w 241"/>
                <a:gd name="T17" fmla="*/ 66 h 220"/>
                <a:gd name="T18" fmla="*/ 131 w 241"/>
                <a:gd name="T19" fmla="*/ 220 h 220"/>
                <a:gd name="T20" fmla="*/ 109 w 241"/>
                <a:gd name="T21" fmla="*/ 220 h 220"/>
                <a:gd name="T22" fmla="*/ 44 w 241"/>
                <a:gd name="T23" fmla="*/ 66 h 220"/>
                <a:gd name="T24" fmla="*/ 44 w 241"/>
                <a:gd name="T25" fmla="*/ 220 h 220"/>
                <a:gd name="T26" fmla="*/ 0 w 241"/>
                <a:gd name="T2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1" h="220">
                  <a:moveTo>
                    <a:pt x="0" y="220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109" y="154"/>
                  </a:lnTo>
                  <a:lnTo>
                    <a:pt x="175" y="0"/>
                  </a:lnTo>
                  <a:lnTo>
                    <a:pt x="241" y="0"/>
                  </a:lnTo>
                  <a:lnTo>
                    <a:pt x="241" y="220"/>
                  </a:lnTo>
                  <a:lnTo>
                    <a:pt x="197" y="220"/>
                  </a:lnTo>
                  <a:lnTo>
                    <a:pt x="197" y="6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44" y="66"/>
                  </a:lnTo>
                  <a:lnTo>
                    <a:pt x="44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9"/>
            <p:cNvSpPr>
              <a:spLocks/>
            </p:cNvSpPr>
            <p:nvPr userDrawn="1"/>
          </p:nvSpPr>
          <p:spPr bwMode="auto">
            <a:xfrm>
              <a:off x="21061363" y="4776788"/>
              <a:ext cx="277813" cy="349250"/>
            </a:xfrm>
            <a:custGeom>
              <a:avLst/>
              <a:gdLst>
                <a:gd name="T0" fmla="*/ 0 w 175"/>
                <a:gd name="T1" fmla="*/ 0 h 220"/>
                <a:gd name="T2" fmla="*/ 175 w 175"/>
                <a:gd name="T3" fmla="*/ 0 h 220"/>
                <a:gd name="T4" fmla="*/ 175 w 175"/>
                <a:gd name="T5" fmla="*/ 44 h 220"/>
                <a:gd name="T6" fmla="*/ 110 w 175"/>
                <a:gd name="T7" fmla="*/ 44 h 220"/>
                <a:gd name="T8" fmla="*/ 110 w 175"/>
                <a:gd name="T9" fmla="*/ 220 h 220"/>
                <a:gd name="T10" fmla="*/ 66 w 175"/>
                <a:gd name="T11" fmla="*/ 220 h 220"/>
                <a:gd name="T12" fmla="*/ 66 w 175"/>
                <a:gd name="T13" fmla="*/ 44 h 220"/>
                <a:gd name="T14" fmla="*/ 0 w 175"/>
                <a:gd name="T15" fmla="*/ 44 h 220"/>
                <a:gd name="T16" fmla="*/ 0 w 175"/>
                <a:gd name="T1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20">
                  <a:moveTo>
                    <a:pt x="0" y="0"/>
                  </a:moveTo>
                  <a:lnTo>
                    <a:pt x="175" y="0"/>
                  </a:lnTo>
                  <a:lnTo>
                    <a:pt x="175" y="44"/>
                  </a:lnTo>
                  <a:lnTo>
                    <a:pt x="110" y="44"/>
                  </a:lnTo>
                  <a:lnTo>
                    <a:pt x="110" y="220"/>
                  </a:lnTo>
                  <a:lnTo>
                    <a:pt x="66" y="220"/>
                  </a:lnTo>
                  <a:lnTo>
                    <a:pt x="66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1105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3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BCA8D533-57ED-4E00-83D4-4A50A6F3D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136"/>
            <a:ext cx="12192000" cy="6847728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7" name="Group 6"/>
          <p:cNvGrpSpPr>
            <a:grpSpLocks noChangeAspect="1"/>
          </p:cNvGrpSpPr>
          <p:nvPr userDrawn="1"/>
        </p:nvGrpSpPr>
        <p:grpSpPr>
          <a:xfrm>
            <a:off x="381000" y="384048"/>
            <a:ext cx="2384269" cy="432000"/>
            <a:chOff x="3024188" y="2847975"/>
            <a:chExt cx="18767426" cy="3400426"/>
          </a:xfrm>
        </p:grpSpPr>
        <p:sp>
          <p:nvSpPr>
            <p:cNvPr id="9" name="Freeform 5"/>
            <p:cNvSpPr>
              <a:spLocks noEditPoints="1"/>
            </p:cNvSpPr>
            <p:nvPr userDrawn="1"/>
          </p:nvSpPr>
          <p:spPr bwMode="auto">
            <a:xfrm>
              <a:off x="3024188" y="2847975"/>
              <a:ext cx="5908675" cy="3155950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871076" y="2952750"/>
              <a:ext cx="868363" cy="1192213"/>
            </a:xfrm>
            <a:custGeom>
              <a:avLst/>
              <a:gdLst>
                <a:gd name="T0" fmla="*/ 19 w 25"/>
                <a:gd name="T1" fmla="*/ 10 h 34"/>
                <a:gd name="T2" fmla="*/ 13 w 25"/>
                <a:gd name="T3" fmla="*/ 5 h 34"/>
                <a:gd name="T4" fmla="*/ 8 w 25"/>
                <a:gd name="T5" fmla="*/ 9 h 34"/>
                <a:gd name="T6" fmla="*/ 11 w 25"/>
                <a:gd name="T7" fmla="*/ 13 h 34"/>
                <a:gd name="T8" fmla="*/ 16 w 25"/>
                <a:gd name="T9" fmla="*/ 14 h 34"/>
                <a:gd name="T10" fmla="*/ 25 w 25"/>
                <a:gd name="T11" fmla="*/ 24 h 34"/>
                <a:gd name="T12" fmla="*/ 13 w 25"/>
                <a:gd name="T13" fmla="*/ 34 h 34"/>
                <a:gd name="T14" fmla="*/ 0 w 25"/>
                <a:gd name="T15" fmla="*/ 24 h 34"/>
                <a:gd name="T16" fmla="*/ 6 w 25"/>
                <a:gd name="T17" fmla="*/ 22 h 34"/>
                <a:gd name="T18" fmla="*/ 13 w 25"/>
                <a:gd name="T19" fmla="*/ 28 h 34"/>
                <a:gd name="T20" fmla="*/ 19 w 25"/>
                <a:gd name="T21" fmla="*/ 24 h 34"/>
                <a:gd name="T22" fmla="*/ 15 w 25"/>
                <a:gd name="T23" fmla="*/ 20 h 34"/>
                <a:gd name="T24" fmla="*/ 10 w 25"/>
                <a:gd name="T25" fmla="*/ 19 h 34"/>
                <a:gd name="T26" fmla="*/ 1 w 25"/>
                <a:gd name="T27" fmla="*/ 10 h 34"/>
                <a:gd name="T28" fmla="*/ 13 w 25"/>
                <a:gd name="T29" fmla="*/ 0 h 34"/>
                <a:gd name="T30" fmla="*/ 25 w 25"/>
                <a:gd name="T31" fmla="*/ 8 h 34"/>
                <a:gd name="T32" fmla="*/ 19 w 25"/>
                <a:gd name="T33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34">
                  <a:moveTo>
                    <a:pt x="19" y="10"/>
                  </a:moveTo>
                  <a:cubicBezTo>
                    <a:pt x="19" y="8"/>
                    <a:pt x="17" y="5"/>
                    <a:pt x="13" y="5"/>
                  </a:cubicBezTo>
                  <a:cubicBezTo>
                    <a:pt x="10" y="5"/>
                    <a:pt x="8" y="7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22" y="15"/>
                    <a:pt x="25" y="19"/>
                    <a:pt x="25" y="24"/>
                  </a:cubicBezTo>
                  <a:cubicBezTo>
                    <a:pt x="25" y="29"/>
                    <a:pt x="21" y="34"/>
                    <a:pt x="13" y="34"/>
                  </a:cubicBezTo>
                  <a:cubicBezTo>
                    <a:pt x="4" y="34"/>
                    <a:pt x="1" y="28"/>
                    <a:pt x="0" y="24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9" y="28"/>
                    <a:pt x="13" y="28"/>
                  </a:cubicBezTo>
                  <a:cubicBezTo>
                    <a:pt x="17" y="28"/>
                    <a:pt x="19" y="27"/>
                    <a:pt x="19" y="24"/>
                  </a:cubicBezTo>
                  <a:cubicBezTo>
                    <a:pt x="19" y="22"/>
                    <a:pt x="17" y="21"/>
                    <a:pt x="15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5" y="18"/>
                    <a:pt x="1" y="15"/>
                    <a:pt x="1" y="10"/>
                  </a:cubicBezTo>
                  <a:cubicBezTo>
                    <a:pt x="1" y="4"/>
                    <a:pt x="7" y="0"/>
                    <a:pt x="13" y="0"/>
                  </a:cubicBezTo>
                  <a:cubicBezTo>
                    <a:pt x="21" y="0"/>
                    <a:pt x="24" y="4"/>
                    <a:pt x="25" y="8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844213" y="3303588"/>
              <a:ext cx="798513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3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2" y="4"/>
                    <a:pt x="23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747501" y="2917825"/>
              <a:ext cx="277813" cy="1192213"/>
            </a:xfrm>
            <a:custGeom>
              <a:avLst/>
              <a:gdLst>
                <a:gd name="T0" fmla="*/ 4 w 8"/>
                <a:gd name="T1" fmla="*/ 0 h 34"/>
                <a:gd name="T2" fmla="*/ 8 w 8"/>
                <a:gd name="T3" fmla="*/ 4 h 34"/>
                <a:gd name="T4" fmla="*/ 4 w 8"/>
                <a:gd name="T5" fmla="*/ 8 h 34"/>
                <a:gd name="T6" fmla="*/ 0 w 8"/>
                <a:gd name="T7" fmla="*/ 4 h 34"/>
                <a:gd name="T8" fmla="*/ 4 w 8"/>
                <a:gd name="T9" fmla="*/ 0 h 34"/>
                <a:gd name="T10" fmla="*/ 1 w 8"/>
                <a:gd name="T11" fmla="*/ 34 h 34"/>
                <a:gd name="T12" fmla="*/ 1 w 8"/>
                <a:gd name="T13" fmla="*/ 11 h 34"/>
                <a:gd name="T14" fmla="*/ 7 w 8"/>
                <a:gd name="T15" fmla="*/ 11 h 34"/>
                <a:gd name="T16" fmla="*/ 7 w 8"/>
                <a:gd name="T17" fmla="*/ 34 h 34"/>
                <a:gd name="T18" fmla="*/ 1 w 8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4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34"/>
                    <a:pt x="7" y="34"/>
                    <a:pt x="7" y="34"/>
                  </a:cubicBezTo>
                  <a:lnTo>
                    <a:pt x="1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12165013" y="3303588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5 h 24"/>
                <a:gd name="T18" fmla="*/ 22 w 22"/>
                <a:gd name="T19" fmla="*/ 17 h 24"/>
                <a:gd name="T20" fmla="*/ 16 w 22"/>
                <a:gd name="T21" fmla="*/ 9 h 24"/>
                <a:gd name="T22" fmla="*/ 11 w 22"/>
                <a:gd name="T23" fmla="*/ 5 h 24"/>
                <a:gd name="T24" fmla="*/ 6 w 22"/>
                <a:gd name="T25" fmla="*/ 9 h 24"/>
                <a:gd name="T26" fmla="*/ 16 w 22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2" y="4"/>
                    <a:pt x="22" y="12"/>
                  </a:cubicBezTo>
                  <a:cubicBezTo>
                    <a:pt x="22" y="12"/>
                    <a:pt x="22" y="13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13103226" y="3303588"/>
              <a:ext cx="730250" cy="806450"/>
            </a:xfrm>
            <a:custGeom>
              <a:avLst/>
              <a:gdLst>
                <a:gd name="T0" fmla="*/ 6 w 21"/>
                <a:gd name="T1" fmla="*/ 23 h 23"/>
                <a:gd name="T2" fmla="*/ 0 w 21"/>
                <a:gd name="T3" fmla="*/ 23 h 23"/>
                <a:gd name="T4" fmla="*/ 0 w 21"/>
                <a:gd name="T5" fmla="*/ 0 h 23"/>
                <a:gd name="T6" fmla="*/ 6 w 21"/>
                <a:gd name="T7" fmla="*/ 0 h 23"/>
                <a:gd name="T8" fmla="*/ 6 w 21"/>
                <a:gd name="T9" fmla="*/ 3 h 23"/>
                <a:gd name="T10" fmla="*/ 13 w 21"/>
                <a:gd name="T11" fmla="*/ 0 h 23"/>
                <a:gd name="T12" fmla="*/ 21 w 21"/>
                <a:gd name="T13" fmla="*/ 9 h 23"/>
                <a:gd name="T14" fmla="*/ 21 w 21"/>
                <a:gd name="T15" fmla="*/ 23 h 23"/>
                <a:gd name="T16" fmla="*/ 15 w 21"/>
                <a:gd name="T17" fmla="*/ 23 h 23"/>
                <a:gd name="T18" fmla="*/ 15 w 21"/>
                <a:gd name="T19" fmla="*/ 10 h 23"/>
                <a:gd name="T20" fmla="*/ 10 w 21"/>
                <a:gd name="T21" fmla="*/ 5 h 23"/>
                <a:gd name="T22" fmla="*/ 6 w 21"/>
                <a:gd name="T23" fmla="*/ 10 h 23"/>
                <a:gd name="T24" fmla="*/ 6 w 21"/>
                <a:gd name="T2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3">
                  <a:moveTo>
                    <a:pt x="6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18" y="0"/>
                    <a:pt x="21" y="4"/>
                    <a:pt x="21" y="9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7"/>
                    <a:pt x="13" y="5"/>
                    <a:pt x="10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13971588" y="3303588"/>
              <a:ext cx="800100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2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1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1" y="4"/>
                    <a:pt x="22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14839951" y="3303588"/>
              <a:ext cx="800100" cy="841375"/>
            </a:xfrm>
            <a:custGeom>
              <a:avLst/>
              <a:gdLst>
                <a:gd name="T0" fmla="*/ 22 w 23"/>
                <a:gd name="T1" fmla="*/ 17 h 24"/>
                <a:gd name="T2" fmla="*/ 12 w 23"/>
                <a:gd name="T3" fmla="*/ 24 h 24"/>
                <a:gd name="T4" fmla="*/ 0 w 23"/>
                <a:gd name="T5" fmla="*/ 12 h 24"/>
                <a:gd name="T6" fmla="*/ 11 w 23"/>
                <a:gd name="T7" fmla="*/ 0 h 24"/>
                <a:gd name="T8" fmla="*/ 23 w 23"/>
                <a:gd name="T9" fmla="*/ 12 h 24"/>
                <a:gd name="T10" fmla="*/ 23 w 23"/>
                <a:gd name="T11" fmla="*/ 14 h 24"/>
                <a:gd name="T12" fmla="*/ 6 w 23"/>
                <a:gd name="T13" fmla="*/ 14 h 24"/>
                <a:gd name="T14" fmla="*/ 12 w 23"/>
                <a:gd name="T15" fmla="*/ 19 h 24"/>
                <a:gd name="T16" fmla="*/ 17 w 23"/>
                <a:gd name="T17" fmla="*/ 15 h 24"/>
                <a:gd name="T18" fmla="*/ 22 w 23"/>
                <a:gd name="T19" fmla="*/ 17 h 24"/>
                <a:gd name="T20" fmla="*/ 16 w 23"/>
                <a:gd name="T21" fmla="*/ 9 h 24"/>
                <a:gd name="T22" fmla="*/ 11 w 23"/>
                <a:gd name="T23" fmla="*/ 5 h 24"/>
                <a:gd name="T24" fmla="*/ 6 w 23"/>
                <a:gd name="T25" fmla="*/ 9 h 24"/>
                <a:gd name="T26" fmla="*/ 16 w 23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6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3" y="4"/>
                    <a:pt x="23" y="12"/>
                  </a:cubicBezTo>
                  <a:cubicBezTo>
                    <a:pt x="23" y="12"/>
                    <a:pt x="23" y="13"/>
                    <a:pt x="23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Oval 13"/>
            <p:cNvSpPr>
              <a:spLocks noChangeArrowheads="1"/>
            </p:cNvSpPr>
            <p:nvPr userDrawn="1"/>
          </p:nvSpPr>
          <p:spPr bwMode="auto">
            <a:xfrm>
              <a:off x="15744826" y="3829050"/>
              <a:ext cx="312738" cy="31591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9836151" y="4776788"/>
              <a:ext cx="1146175" cy="1155700"/>
            </a:xfrm>
            <a:custGeom>
              <a:avLst/>
              <a:gdLst>
                <a:gd name="T0" fmla="*/ 503 w 722"/>
                <a:gd name="T1" fmla="*/ 552 h 728"/>
                <a:gd name="T2" fmla="*/ 219 w 722"/>
                <a:gd name="T3" fmla="*/ 552 h 728"/>
                <a:gd name="T4" fmla="*/ 153 w 722"/>
                <a:gd name="T5" fmla="*/ 728 h 728"/>
                <a:gd name="T6" fmla="*/ 0 w 722"/>
                <a:gd name="T7" fmla="*/ 728 h 728"/>
                <a:gd name="T8" fmla="*/ 285 w 722"/>
                <a:gd name="T9" fmla="*/ 0 h 728"/>
                <a:gd name="T10" fmla="*/ 438 w 722"/>
                <a:gd name="T11" fmla="*/ 0 h 728"/>
                <a:gd name="T12" fmla="*/ 722 w 722"/>
                <a:gd name="T13" fmla="*/ 728 h 728"/>
                <a:gd name="T14" fmla="*/ 569 w 722"/>
                <a:gd name="T15" fmla="*/ 728 h 728"/>
                <a:gd name="T16" fmla="*/ 503 w 722"/>
                <a:gd name="T17" fmla="*/ 552 h 728"/>
                <a:gd name="T18" fmla="*/ 263 w 722"/>
                <a:gd name="T19" fmla="*/ 419 h 728"/>
                <a:gd name="T20" fmla="*/ 460 w 722"/>
                <a:gd name="T21" fmla="*/ 419 h 728"/>
                <a:gd name="T22" fmla="*/ 350 w 722"/>
                <a:gd name="T23" fmla="*/ 154 h 728"/>
                <a:gd name="T24" fmla="*/ 263 w 722"/>
                <a:gd name="T25" fmla="*/ 41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2" h="728">
                  <a:moveTo>
                    <a:pt x="503" y="552"/>
                  </a:moveTo>
                  <a:lnTo>
                    <a:pt x="219" y="552"/>
                  </a:lnTo>
                  <a:lnTo>
                    <a:pt x="153" y="728"/>
                  </a:lnTo>
                  <a:lnTo>
                    <a:pt x="0" y="728"/>
                  </a:lnTo>
                  <a:lnTo>
                    <a:pt x="285" y="0"/>
                  </a:lnTo>
                  <a:lnTo>
                    <a:pt x="438" y="0"/>
                  </a:lnTo>
                  <a:lnTo>
                    <a:pt x="722" y="728"/>
                  </a:lnTo>
                  <a:lnTo>
                    <a:pt x="569" y="728"/>
                  </a:lnTo>
                  <a:lnTo>
                    <a:pt x="503" y="552"/>
                  </a:lnTo>
                  <a:close/>
                  <a:moveTo>
                    <a:pt x="263" y="419"/>
                  </a:moveTo>
                  <a:lnTo>
                    <a:pt x="460" y="419"/>
                  </a:lnTo>
                  <a:lnTo>
                    <a:pt x="350" y="154"/>
                  </a:lnTo>
                  <a:lnTo>
                    <a:pt x="263" y="4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11087101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7 w 24"/>
                <a:gd name="T15" fmla="*/ 22 h 33"/>
                <a:gd name="T16" fmla="*/ 7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20" y="24"/>
                    <a:pt x="13" y="24"/>
                  </a:cubicBezTo>
                  <a:cubicBezTo>
                    <a:pt x="10" y="24"/>
                    <a:pt x="8" y="23"/>
                    <a:pt x="7" y="22"/>
                  </a:cubicBezTo>
                  <a:cubicBezTo>
                    <a:pt x="7" y="33"/>
                    <a:pt x="7" y="33"/>
                    <a:pt x="7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12060238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6 w 24"/>
                <a:gd name="T15" fmla="*/ 22 h 33"/>
                <a:gd name="T16" fmla="*/ 6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19" y="24"/>
                    <a:pt x="13" y="24"/>
                  </a:cubicBezTo>
                  <a:cubicBezTo>
                    <a:pt x="10" y="24"/>
                    <a:pt x="7" y="23"/>
                    <a:pt x="6" y="22"/>
                  </a:cubicBezTo>
                  <a:cubicBezTo>
                    <a:pt x="6" y="33"/>
                    <a:pt x="6" y="33"/>
                    <a:pt x="6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17"/>
            <p:cNvSpPr>
              <a:spLocks noChangeArrowheads="1"/>
            </p:cNvSpPr>
            <p:nvPr userDrawn="1"/>
          </p:nvSpPr>
          <p:spPr bwMode="auto">
            <a:xfrm>
              <a:off x="13033376" y="4741863"/>
              <a:ext cx="207963" cy="11906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8"/>
            <p:cNvSpPr>
              <a:spLocks noEditPoints="1"/>
            </p:cNvSpPr>
            <p:nvPr userDrawn="1"/>
          </p:nvSpPr>
          <p:spPr bwMode="auto">
            <a:xfrm>
              <a:off x="13450888" y="4705350"/>
              <a:ext cx="242888" cy="1227138"/>
            </a:xfrm>
            <a:custGeom>
              <a:avLst/>
              <a:gdLst>
                <a:gd name="T0" fmla="*/ 4 w 7"/>
                <a:gd name="T1" fmla="*/ 0 h 35"/>
                <a:gd name="T2" fmla="*/ 7 w 7"/>
                <a:gd name="T3" fmla="*/ 4 h 35"/>
                <a:gd name="T4" fmla="*/ 4 w 7"/>
                <a:gd name="T5" fmla="*/ 8 h 35"/>
                <a:gd name="T6" fmla="*/ 0 w 7"/>
                <a:gd name="T7" fmla="*/ 4 h 35"/>
                <a:gd name="T8" fmla="*/ 4 w 7"/>
                <a:gd name="T9" fmla="*/ 0 h 35"/>
                <a:gd name="T10" fmla="*/ 1 w 7"/>
                <a:gd name="T11" fmla="*/ 35 h 35"/>
                <a:gd name="T12" fmla="*/ 1 w 7"/>
                <a:gd name="T13" fmla="*/ 12 h 35"/>
                <a:gd name="T14" fmla="*/ 7 w 7"/>
                <a:gd name="T15" fmla="*/ 12 h 35"/>
                <a:gd name="T16" fmla="*/ 7 w 7"/>
                <a:gd name="T17" fmla="*/ 35 h 35"/>
                <a:gd name="T18" fmla="*/ 1 w 7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5">
                  <a:moveTo>
                    <a:pt x="4" y="0"/>
                  </a:move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9"/>
            <p:cNvSpPr>
              <a:spLocks noEditPoints="1"/>
            </p:cNvSpPr>
            <p:nvPr userDrawn="1"/>
          </p:nvSpPr>
          <p:spPr bwMode="auto">
            <a:xfrm>
              <a:off x="13866813" y="5091113"/>
              <a:ext cx="765175" cy="841375"/>
            </a:xfrm>
            <a:custGeom>
              <a:avLst/>
              <a:gdLst>
                <a:gd name="T0" fmla="*/ 22 w 22"/>
                <a:gd name="T1" fmla="*/ 17 h 24"/>
                <a:gd name="T2" fmla="*/ 11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1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0"/>
            <p:cNvSpPr>
              <a:spLocks noEditPoints="1"/>
            </p:cNvSpPr>
            <p:nvPr userDrawn="1"/>
          </p:nvSpPr>
          <p:spPr bwMode="auto">
            <a:xfrm>
              <a:off x="14736763" y="4741863"/>
              <a:ext cx="833438" cy="1190625"/>
            </a:xfrm>
            <a:custGeom>
              <a:avLst/>
              <a:gdLst>
                <a:gd name="T0" fmla="*/ 24 w 24"/>
                <a:gd name="T1" fmla="*/ 30 h 34"/>
                <a:gd name="T2" fmla="*/ 24 w 24"/>
                <a:gd name="T3" fmla="*/ 34 h 34"/>
                <a:gd name="T4" fmla="*/ 18 w 24"/>
                <a:gd name="T5" fmla="*/ 34 h 34"/>
                <a:gd name="T6" fmla="*/ 18 w 24"/>
                <a:gd name="T7" fmla="*/ 31 h 34"/>
                <a:gd name="T8" fmla="*/ 12 w 24"/>
                <a:gd name="T9" fmla="*/ 34 h 34"/>
                <a:gd name="T10" fmla="*/ 0 w 24"/>
                <a:gd name="T11" fmla="*/ 22 h 34"/>
                <a:gd name="T12" fmla="*/ 11 w 24"/>
                <a:gd name="T13" fmla="*/ 10 h 34"/>
                <a:gd name="T14" fmla="*/ 18 w 24"/>
                <a:gd name="T15" fmla="*/ 13 h 34"/>
                <a:gd name="T16" fmla="*/ 18 w 24"/>
                <a:gd name="T17" fmla="*/ 0 h 34"/>
                <a:gd name="T18" fmla="*/ 24 w 24"/>
                <a:gd name="T19" fmla="*/ 0 h 34"/>
                <a:gd name="T20" fmla="*/ 24 w 24"/>
                <a:gd name="T21" fmla="*/ 30 h 34"/>
                <a:gd name="T22" fmla="*/ 12 w 24"/>
                <a:gd name="T23" fmla="*/ 29 h 34"/>
                <a:gd name="T24" fmla="*/ 18 w 24"/>
                <a:gd name="T25" fmla="*/ 22 h 34"/>
                <a:gd name="T26" fmla="*/ 12 w 24"/>
                <a:gd name="T27" fmla="*/ 16 h 34"/>
                <a:gd name="T28" fmla="*/ 7 w 24"/>
                <a:gd name="T29" fmla="*/ 22 h 34"/>
                <a:gd name="T30" fmla="*/ 12 w 24"/>
                <a:gd name="T31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34">
                  <a:moveTo>
                    <a:pt x="24" y="30"/>
                  </a:moveTo>
                  <a:cubicBezTo>
                    <a:pt x="24" y="31"/>
                    <a:pt x="24" y="33"/>
                    <a:pt x="24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3"/>
                    <a:pt x="18" y="32"/>
                    <a:pt x="18" y="31"/>
                  </a:cubicBezTo>
                  <a:cubicBezTo>
                    <a:pt x="17" y="33"/>
                    <a:pt x="15" y="34"/>
                    <a:pt x="12" y="34"/>
                  </a:cubicBezTo>
                  <a:cubicBezTo>
                    <a:pt x="5" y="34"/>
                    <a:pt x="0" y="29"/>
                    <a:pt x="0" y="22"/>
                  </a:cubicBezTo>
                  <a:cubicBezTo>
                    <a:pt x="0" y="15"/>
                    <a:pt x="5" y="10"/>
                    <a:pt x="11" y="10"/>
                  </a:cubicBezTo>
                  <a:cubicBezTo>
                    <a:pt x="15" y="10"/>
                    <a:pt x="17" y="12"/>
                    <a:pt x="18" y="1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24" y="30"/>
                  </a:lnTo>
                  <a:close/>
                  <a:moveTo>
                    <a:pt x="12" y="29"/>
                  </a:moveTo>
                  <a:cubicBezTo>
                    <a:pt x="15" y="29"/>
                    <a:pt x="18" y="26"/>
                    <a:pt x="18" y="22"/>
                  </a:cubicBezTo>
                  <a:cubicBezTo>
                    <a:pt x="18" y="18"/>
                    <a:pt x="15" y="16"/>
                    <a:pt x="12" y="16"/>
                  </a:cubicBezTo>
                  <a:cubicBezTo>
                    <a:pt x="9" y="16"/>
                    <a:pt x="7" y="18"/>
                    <a:pt x="7" y="22"/>
                  </a:cubicBezTo>
                  <a:cubicBezTo>
                    <a:pt x="7" y="26"/>
                    <a:pt x="9" y="29"/>
                    <a:pt x="12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1"/>
            <p:cNvSpPr>
              <a:spLocks/>
            </p:cNvSpPr>
            <p:nvPr userDrawn="1"/>
          </p:nvSpPr>
          <p:spPr bwMode="auto">
            <a:xfrm>
              <a:off x="16057563" y="4881563"/>
              <a:ext cx="520700" cy="1050925"/>
            </a:xfrm>
            <a:custGeom>
              <a:avLst/>
              <a:gdLst>
                <a:gd name="T0" fmla="*/ 10 w 15"/>
                <a:gd name="T1" fmla="*/ 7 h 30"/>
                <a:gd name="T2" fmla="*/ 15 w 15"/>
                <a:gd name="T3" fmla="*/ 7 h 30"/>
                <a:gd name="T4" fmla="*/ 15 w 15"/>
                <a:gd name="T5" fmla="*/ 12 h 30"/>
                <a:gd name="T6" fmla="*/ 10 w 15"/>
                <a:gd name="T7" fmla="*/ 12 h 30"/>
                <a:gd name="T8" fmla="*/ 10 w 15"/>
                <a:gd name="T9" fmla="*/ 22 h 30"/>
                <a:gd name="T10" fmla="*/ 13 w 15"/>
                <a:gd name="T11" fmla="*/ 25 h 30"/>
                <a:gd name="T12" fmla="*/ 15 w 15"/>
                <a:gd name="T13" fmla="*/ 24 h 30"/>
                <a:gd name="T14" fmla="*/ 15 w 15"/>
                <a:gd name="T15" fmla="*/ 30 h 30"/>
                <a:gd name="T16" fmla="*/ 11 w 15"/>
                <a:gd name="T17" fmla="*/ 30 h 30"/>
                <a:gd name="T18" fmla="*/ 4 w 15"/>
                <a:gd name="T19" fmla="*/ 23 h 30"/>
                <a:gd name="T20" fmla="*/ 4 w 15"/>
                <a:gd name="T21" fmla="*/ 12 h 30"/>
                <a:gd name="T22" fmla="*/ 0 w 15"/>
                <a:gd name="T23" fmla="*/ 12 h 30"/>
                <a:gd name="T24" fmla="*/ 0 w 15"/>
                <a:gd name="T25" fmla="*/ 7 h 30"/>
                <a:gd name="T26" fmla="*/ 1 w 15"/>
                <a:gd name="T27" fmla="*/ 7 h 30"/>
                <a:gd name="T28" fmla="*/ 5 w 15"/>
                <a:gd name="T29" fmla="*/ 3 h 30"/>
                <a:gd name="T30" fmla="*/ 5 w 15"/>
                <a:gd name="T31" fmla="*/ 0 h 30"/>
                <a:gd name="T32" fmla="*/ 10 w 15"/>
                <a:gd name="T33" fmla="*/ 0 h 30"/>
                <a:gd name="T34" fmla="*/ 10 w 15"/>
                <a:gd name="T35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30">
                  <a:moveTo>
                    <a:pt x="10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4"/>
                    <a:pt x="11" y="25"/>
                    <a:pt x="13" y="25"/>
                  </a:cubicBezTo>
                  <a:cubicBezTo>
                    <a:pt x="14" y="25"/>
                    <a:pt x="15" y="24"/>
                    <a:pt x="15" y="24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3" y="30"/>
                    <a:pt x="11" y="30"/>
                  </a:cubicBezTo>
                  <a:cubicBezTo>
                    <a:pt x="7" y="30"/>
                    <a:pt x="4" y="27"/>
                    <a:pt x="4" y="2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4" y="7"/>
                    <a:pt x="5" y="5"/>
                    <a:pt x="5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"/>
            <p:cNvSpPr>
              <a:spLocks noEditPoints="1"/>
            </p:cNvSpPr>
            <p:nvPr userDrawn="1"/>
          </p:nvSpPr>
          <p:spPr bwMode="auto">
            <a:xfrm>
              <a:off x="16683038" y="5091113"/>
              <a:ext cx="833438" cy="841375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12 h 24"/>
                <a:gd name="T10" fmla="*/ 18 w 24"/>
                <a:gd name="T11" fmla="*/ 12 h 24"/>
                <a:gd name="T12" fmla="*/ 12 w 24"/>
                <a:gd name="T13" fmla="*/ 6 h 24"/>
                <a:gd name="T14" fmla="*/ 6 w 24"/>
                <a:gd name="T15" fmla="*/ 12 h 24"/>
                <a:gd name="T16" fmla="*/ 12 w 24"/>
                <a:gd name="T17" fmla="*/ 19 h 24"/>
                <a:gd name="T18" fmla="*/ 18 w 24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9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lose/>
                  <a:moveTo>
                    <a:pt x="18" y="12"/>
                  </a:moveTo>
                  <a:cubicBezTo>
                    <a:pt x="18" y="8"/>
                    <a:pt x="15" y="6"/>
                    <a:pt x="12" y="6"/>
                  </a:cubicBezTo>
                  <a:cubicBezTo>
                    <a:pt x="9" y="6"/>
                    <a:pt x="6" y="8"/>
                    <a:pt x="6" y="12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8" y="17"/>
                    <a:pt x="18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3"/>
            <p:cNvSpPr>
              <a:spLocks/>
            </p:cNvSpPr>
            <p:nvPr userDrawn="1"/>
          </p:nvSpPr>
          <p:spPr bwMode="auto">
            <a:xfrm>
              <a:off x="18003838" y="4776788"/>
              <a:ext cx="728663" cy="1155700"/>
            </a:xfrm>
            <a:custGeom>
              <a:avLst/>
              <a:gdLst>
                <a:gd name="T0" fmla="*/ 0 w 459"/>
                <a:gd name="T1" fmla="*/ 728 h 728"/>
                <a:gd name="T2" fmla="*/ 0 w 459"/>
                <a:gd name="T3" fmla="*/ 0 h 728"/>
                <a:gd name="T4" fmla="*/ 131 w 459"/>
                <a:gd name="T5" fmla="*/ 0 h 728"/>
                <a:gd name="T6" fmla="*/ 131 w 459"/>
                <a:gd name="T7" fmla="*/ 596 h 728"/>
                <a:gd name="T8" fmla="*/ 459 w 459"/>
                <a:gd name="T9" fmla="*/ 596 h 728"/>
                <a:gd name="T10" fmla="*/ 459 w 459"/>
                <a:gd name="T11" fmla="*/ 728 h 728"/>
                <a:gd name="T12" fmla="*/ 0 w 459"/>
                <a:gd name="T13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728">
                  <a:moveTo>
                    <a:pt x="0" y="728"/>
                  </a:moveTo>
                  <a:lnTo>
                    <a:pt x="0" y="0"/>
                  </a:lnTo>
                  <a:lnTo>
                    <a:pt x="131" y="0"/>
                  </a:lnTo>
                  <a:lnTo>
                    <a:pt x="131" y="596"/>
                  </a:lnTo>
                  <a:lnTo>
                    <a:pt x="459" y="596"/>
                  </a:lnTo>
                  <a:lnTo>
                    <a:pt x="459" y="728"/>
                  </a:lnTo>
                  <a:lnTo>
                    <a:pt x="0" y="7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4"/>
            <p:cNvSpPr>
              <a:spLocks noEditPoints="1"/>
            </p:cNvSpPr>
            <p:nvPr userDrawn="1"/>
          </p:nvSpPr>
          <p:spPr bwMode="auto">
            <a:xfrm>
              <a:off x="18837276" y="4705350"/>
              <a:ext cx="277813" cy="1227138"/>
            </a:xfrm>
            <a:custGeom>
              <a:avLst/>
              <a:gdLst>
                <a:gd name="T0" fmla="*/ 4 w 8"/>
                <a:gd name="T1" fmla="*/ 0 h 35"/>
                <a:gd name="T2" fmla="*/ 8 w 8"/>
                <a:gd name="T3" fmla="*/ 4 h 35"/>
                <a:gd name="T4" fmla="*/ 4 w 8"/>
                <a:gd name="T5" fmla="*/ 8 h 35"/>
                <a:gd name="T6" fmla="*/ 0 w 8"/>
                <a:gd name="T7" fmla="*/ 4 h 35"/>
                <a:gd name="T8" fmla="*/ 4 w 8"/>
                <a:gd name="T9" fmla="*/ 0 h 35"/>
                <a:gd name="T10" fmla="*/ 1 w 8"/>
                <a:gd name="T11" fmla="*/ 35 h 35"/>
                <a:gd name="T12" fmla="*/ 1 w 8"/>
                <a:gd name="T13" fmla="*/ 12 h 35"/>
                <a:gd name="T14" fmla="*/ 7 w 8"/>
                <a:gd name="T15" fmla="*/ 12 h 35"/>
                <a:gd name="T16" fmla="*/ 7 w 8"/>
                <a:gd name="T17" fmla="*/ 35 h 35"/>
                <a:gd name="T18" fmla="*/ 1 w 8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5"/>
            <p:cNvSpPr>
              <a:spLocks/>
            </p:cNvSpPr>
            <p:nvPr userDrawn="1"/>
          </p:nvSpPr>
          <p:spPr bwMode="auto">
            <a:xfrm>
              <a:off x="19254788" y="4741863"/>
              <a:ext cx="520700" cy="1190625"/>
            </a:xfrm>
            <a:custGeom>
              <a:avLst/>
              <a:gdLst>
                <a:gd name="T0" fmla="*/ 10 w 15"/>
                <a:gd name="T1" fmla="*/ 8 h 34"/>
                <a:gd name="T2" fmla="*/ 10 w 15"/>
                <a:gd name="T3" fmla="*/ 11 h 34"/>
                <a:gd name="T4" fmla="*/ 15 w 15"/>
                <a:gd name="T5" fmla="*/ 11 h 34"/>
                <a:gd name="T6" fmla="*/ 15 w 15"/>
                <a:gd name="T7" fmla="*/ 16 h 34"/>
                <a:gd name="T8" fmla="*/ 10 w 15"/>
                <a:gd name="T9" fmla="*/ 16 h 34"/>
                <a:gd name="T10" fmla="*/ 10 w 15"/>
                <a:gd name="T11" fmla="*/ 34 h 34"/>
                <a:gd name="T12" fmla="*/ 4 w 15"/>
                <a:gd name="T13" fmla="*/ 34 h 34"/>
                <a:gd name="T14" fmla="*/ 4 w 15"/>
                <a:gd name="T15" fmla="*/ 16 h 34"/>
                <a:gd name="T16" fmla="*/ 0 w 15"/>
                <a:gd name="T17" fmla="*/ 16 h 34"/>
                <a:gd name="T18" fmla="*/ 0 w 15"/>
                <a:gd name="T19" fmla="*/ 11 h 34"/>
                <a:gd name="T20" fmla="*/ 4 w 15"/>
                <a:gd name="T21" fmla="*/ 11 h 34"/>
                <a:gd name="T22" fmla="*/ 4 w 15"/>
                <a:gd name="T23" fmla="*/ 8 h 34"/>
                <a:gd name="T24" fmla="*/ 12 w 15"/>
                <a:gd name="T25" fmla="*/ 0 h 34"/>
                <a:gd name="T26" fmla="*/ 15 w 15"/>
                <a:gd name="T27" fmla="*/ 0 h 34"/>
                <a:gd name="T28" fmla="*/ 15 w 15"/>
                <a:gd name="T29" fmla="*/ 5 h 34"/>
                <a:gd name="T30" fmla="*/ 13 w 15"/>
                <a:gd name="T31" fmla="*/ 5 h 34"/>
                <a:gd name="T32" fmla="*/ 10 w 15"/>
                <a:gd name="T3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34">
                  <a:moveTo>
                    <a:pt x="10" y="8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3"/>
                    <a:pt x="7" y="0"/>
                    <a:pt x="12" y="0"/>
                  </a:cubicBezTo>
                  <a:cubicBezTo>
                    <a:pt x="13" y="0"/>
                    <a:pt x="15" y="0"/>
                    <a:pt x="15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2" y="5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6"/>
            <p:cNvSpPr>
              <a:spLocks noEditPoints="1"/>
            </p:cNvSpPr>
            <p:nvPr userDrawn="1"/>
          </p:nvSpPr>
          <p:spPr bwMode="auto">
            <a:xfrm>
              <a:off x="19845338" y="5091113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Oval 27"/>
            <p:cNvSpPr>
              <a:spLocks noChangeArrowheads="1"/>
            </p:cNvSpPr>
            <p:nvPr userDrawn="1"/>
          </p:nvSpPr>
          <p:spPr bwMode="auto">
            <a:xfrm>
              <a:off x="20748626" y="5653088"/>
              <a:ext cx="312738" cy="279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8"/>
            <p:cNvSpPr>
              <a:spLocks/>
            </p:cNvSpPr>
            <p:nvPr userDrawn="1"/>
          </p:nvSpPr>
          <p:spPr bwMode="auto">
            <a:xfrm>
              <a:off x="21409026" y="4776788"/>
              <a:ext cx="382588" cy="349250"/>
            </a:xfrm>
            <a:custGeom>
              <a:avLst/>
              <a:gdLst>
                <a:gd name="T0" fmla="*/ 0 w 241"/>
                <a:gd name="T1" fmla="*/ 220 h 220"/>
                <a:gd name="T2" fmla="*/ 0 w 241"/>
                <a:gd name="T3" fmla="*/ 0 h 220"/>
                <a:gd name="T4" fmla="*/ 44 w 241"/>
                <a:gd name="T5" fmla="*/ 0 h 220"/>
                <a:gd name="T6" fmla="*/ 109 w 241"/>
                <a:gd name="T7" fmla="*/ 154 h 220"/>
                <a:gd name="T8" fmla="*/ 175 w 241"/>
                <a:gd name="T9" fmla="*/ 0 h 220"/>
                <a:gd name="T10" fmla="*/ 241 w 241"/>
                <a:gd name="T11" fmla="*/ 0 h 220"/>
                <a:gd name="T12" fmla="*/ 241 w 241"/>
                <a:gd name="T13" fmla="*/ 220 h 220"/>
                <a:gd name="T14" fmla="*/ 197 w 241"/>
                <a:gd name="T15" fmla="*/ 220 h 220"/>
                <a:gd name="T16" fmla="*/ 197 w 241"/>
                <a:gd name="T17" fmla="*/ 66 h 220"/>
                <a:gd name="T18" fmla="*/ 131 w 241"/>
                <a:gd name="T19" fmla="*/ 220 h 220"/>
                <a:gd name="T20" fmla="*/ 109 w 241"/>
                <a:gd name="T21" fmla="*/ 220 h 220"/>
                <a:gd name="T22" fmla="*/ 44 w 241"/>
                <a:gd name="T23" fmla="*/ 66 h 220"/>
                <a:gd name="T24" fmla="*/ 44 w 241"/>
                <a:gd name="T25" fmla="*/ 220 h 220"/>
                <a:gd name="T26" fmla="*/ 0 w 241"/>
                <a:gd name="T2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1" h="220">
                  <a:moveTo>
                    <a:pt x="0" y="220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109" y="154"/>
                  </a:lnTo>
                  <a:lnTo>
                    <a:pt x="175" y="0"/>
                  </a:lnTo>
                  <a:lnTo>
                    <a:pt x="241" y="0"/>
                  </a:lnTo>
                  <a:lnTo>
                    <a:pt x="241" y="220"/>
                  </a:lnTo>
                  <a:lnTo>
                    <a:pt x="197" y="220"/>
                  </a:lnTo>
                  <a:lnTo>
                    <a:pt x="197" y="6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44" y="66"/>
                  </a:lnTo>
                  <a:lnTo>
                    <a:pt x="44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9"/>
            <p:cNvSpPr>
              <a:spLocks/>
            </p:cNvSpPr>
            <p:nvPr userDrawn="1"/>
          </p:nvSpPr>
          <p:spPr bwMode="auto">
            <a:xfrm>
              <a:off x="21061363" y="4776788"/>
              <a:ext cx="277813" cy="349250"/>
            </a:xfrm>
            <a:custGeom>
              <a:avLst/>
              <a:gdLst>
                <a:gd name="T0" fmla="*/ 0 w 175"/>
                <a:gd name="T1" fmla="*/ 0 h 220"/>
                <a:gd name="T2" fmla="*/ 175 w 175"/>
                <a:gd name="T3" fmla="*/ 0 h 220"/>
                <a:gd name="T4" fmla="*/ 175 w 175"/>
                <a:gd name="T5" fmla="*/ 44 h 220"/>
                <a:gd name="T6" fmla="*/ 110 w 175"/>
                <a:gd name="T7" fmla="*/ 44 h 220"/>
                <a:gd name="T8" fmla="*/ 110 w 175"/>
                <a:gd name="T9" fmla="*/ 220 h 220"/>
                <a:gd name="T10" fmla="*/ 66 w 175"/>
                <a:gd name="T11" fmla="*/ 220 h 220"/>
                <a:gd name="T12" fmla="*/ 66 w 175"/>
                <a:gd name="T13" fmla="*/ 44 h 220"/>
                <a:gd name="T14" fmla="*/ 0 w 175"/>
                <a:gd name="T15" fmla="*/ 44 h 220"/>
                <a:gd name="T16" fmla="*/ 0 w 175"/>
                <a:gd name="T1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20">
                  <a:moveTo>
                    <a:pt x="0" y="0"/>
                  </a:moveTo>
                  <a:lnTo>
                    <a:pt x="175" y="0"/>
                  </a:lnTo>
                  <a:lnTo>
                    <a:pt x="175" y="44"/>
                  </a:lnTo>
                  <a:lnTo>
                    <a:pt x="110" y="44"/>
                  </a:lnTo>
                  <a:lnTo>
                    <a:pt x="110" y="220"/>
                  </a:lnTo>
                  <a:lnTo>
                    <a:pt x="66" y="220"/>
                  </a:lnTo>
                  <a:lnTo>
                    <a:pt x="66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471EAA5-8631-4C62-BCEE-C03088CBA08D}"/>
              </a:ext>
            </a:extLst>
          </p:cNvPr>
          <p:cNvSpPr txBox="1"/>
          <p:nvPr userDrawn="1"/>
        </p:nvSpPr>
        <p:spPr>
          <a:xfrm>
            <a:off x="7600520" y="5378105"/>
            <a:ext cx="4162999" cy="9848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To change background, in Slide Master View,</a:t>
            </a:r>
          </a:p>
          <a:p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right-click on the gray and select </a:t>
            </a:r>
          </a:p>
          <a:p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“Change Picture + From a File”,  choose your </a:t>
            </a:r>
          </a:p>
          <a:p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image and click “Insert”</a:t>
            </a:r>
          </a:p>
        </p:txBody>
      </p:sp>
    </p:spTree>
    <p:extLst>
      <p:ext uri="{BB962C8B-B14F-4D97-AF65-F5344CB8AC3E}">
        <p14:creationId xmlns:p14="http://schemas.microsoft.com/office/powerpoint/2010/main" val="88278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457200"/>
          </a:xfrm>
        </p:spPr>
        <p:txBody>
          <a:bodyPr rIns="0"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3D1EE9-2B80-40BD-BDBC-24FE247E9B85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20" name="Footer Placeholder 3">
              <a:extLst>
                <a:ext uri="{FF2B5EF4-FFF2-40B4-BE49-F238E27FC236}">
                  <a16:creationId xmlns:a16="http://schemas.microsoft.com/office/drawing/2014/main" id="{B53E3DE4-FCB3-4112-BB04-3F9F80E8F91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21" name="TextBox 25">
              <a:extLst>
                <a:ext uri="{FF2B5EF4-FFF2-40B4-BE49-F238E27FC236}">
                  <a16:creationId xmlns:a16="http://schemas.microsoft.com/office/drawing/2014/main" id="{8BB09BF7-6D5C-410D-B9C0-08691A43A6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Rectangle 26">
              <a:extLst>
                <a:ext uri="{FF2B5EF4-FFF2-40B4-BE49-F238E27FC236}">
                  <a16:creationId xmlns:a16="http://schemas.microsoft.com/office/drawing/2014/main" id="{3BB37C5A-EDBE-46DF-9A84-30F2B2790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4E17B547-4F83-4AAE-B260-EFF5DBE4F6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4" name="Footer Placeholder 3">
              <a:extLst>
                <a:ext uri="{FF2B5EF4-FFF2-40B4-BE49-F238E27FC236}">
                  <a16:creationId xmlns:a16="http://schemas.microsoft.com/office/drawing/2014/main" id="{8EBAF093-0481-4F71-9AB6-8EA56E6623A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95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4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1B6E09-CC11-4830-9272-DE4691465E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10" name="Freeform 9"/>
          <p:cNvSpPr/>
          <p:nvPr userDrawn="1"/>
        </p:nvSpPr>
        <p:spPr>
          <a:xfrm flipH="1" flipV="1">
            <a:off x="-8709" y="-8709"/>
            <a:ext cx="8136266" cy="6875416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3202595"/>
              <a:gd name="connsiteY0" fmla="*/ 5189477 h 5189477"/>
              <a:gd name="connsiteX1" fmla="*/ 10681 w 3202595"/>
              <a:gd name="connsiteY1" fmla="*/ 0 h 5189477"/>
              <a:gd name="connsiteX2" fmla="*/ 3202595 w 3202595"/>
              <a:gd name="connsiteY2" fmla="*/ 1769932 h 5189477"/>
              <a:gd name="connsiteX3" fmla="*/ 0 w 3202595"/>
              <a:gd name="connsiteY3" fmla="*/ 5189477 h 5189477"/>
              <a:gd name="connsiteX0" fmla="*/ 2962146 w 6164741"/>
              <a:gd name="connsiteY0" fmla="*/ 5403918 h 5403918"/>
              <a:gd name="connsiteX1" fmla="*/ 3 w 6164741"/>
              <a:gd name="connsiteY1" fmla="*/ 0 h 5403918"/>
              <a:gd name="connsiteX2" fmla="*/ 6164741 w 6164741"/>
              <a:gd name="connsiteY2" fmla="*/ 1984373 h 5403918"/>
              <a:gd name="connsiteX3" fmla="*/ 2962146 w 6164741"/>
              <a:gd name="connsiteY3" fmla="*/ 5403918 h 5403918"/>
              <a:gd name="connsiteX0" fmla="*/ 2962143 w 6164738"/>
              <a:gd name="connsiteY0" fmla="*/ 5403918 h 5403918"/>
              <a:gd name="connsiteX1" fmla="*/ 0 w 6164738"/>
              <a:gd name="connsiteY1" fmla="*/ 0 h 5403918"/>
              <a:gd name="connsiteX2" fmla="*/ 6164738 w 6164738"/>
              <a:gd name="connsiteY2" fmla="*/ 1984373 h 5403918"/>
              <a:gd name="connsiteX3" fmla="*/ 2962143 w 6164738"/>
              <a:gd name="connsiteY3" fmla="*/ 5403918 h 5403918"/>
              <a:gd name="connsiteX0" fmla="*/ 2962143 w 6164738"/>
              <a:gd name="connsiteY0" fmla="*/ 5403918 h 5403918"/>
              <a:gd name="connsiteX1" fmla="*/ 0 w 6164738"/>
              <a:gd name="connsiteY1" fmla="*/ 0 h 5403918"/>
              <a:gd name="connsiteX2" fmla="*/ 6164738 w 6164738"/>
              <a:gd name="connsiteY2" fmla="*/ 1984373 h 5403918"/>
              <a:gd name="connsiteX3" fmla="*/ 2962143 w 6164738"/>
              <a:gd name="connsiteY3" fmla="*/ 5403918 h 5403918"/>
              <a:gd name="connsiteX0" fmla="*/ 2819219 w 6021814"/>
              <a:gd name="connsiteY0" fmla="*/ 5189477 h 5189477"/>
              <a:gd name="connsiteX1" fmla="*/ 0 w 6021814"/>
              <a:gd name="connsiteY1" fmla="*/ 0 h 5189477"/>
              <a:gd name="connsiteX2" fmla="*/ 6021814 w 6021814"/>
              <a:gd name="connsiteY2" fmla="*/ 1769932 h 5189477"/>
              <a:gd name="connsiteX3" fmla="*/ 2819219 w 6021814"/>
              <a:gd name="connsiteY3" fmla="*/ 5189477 h 5189477"/>
              <a:gd name="connsiteX0" fmla="*/ 2819219 w 6007522"/>
              <a:gd name="connsiteY0" fmla="*/ 5189477 h 5189477"/>
              <a:gd name="connsiteX1" fmla="*/ 0 w 6007522"/>
              <a:gd name="connsiteY1" fmla="*/ 0 h 5189477"/>
              <a:gd name="connsiteX2" fmla="*/ 6007522 w 6007522"/>
              <a:gd name="connsiteY2" fmla="*/ 3299613 h 5189477"/>
              <a:gd name="connsiteX3" fmla="*/ 2819219 w 6007522"/>
              <a:gd name="connsiteY3" fmla="*/ 5189477 h 5189477"/>
              <a:gd name="connsiteX0" fmla="*/ 2819219 w 6021814"/>
              <a:gd name="connsiteY0" fmla="*/ 5189477 h 5189477"/>
              <a:gd name="connsiteX1" fmla="*/ 0 w 6021814"/>
              <a:gd name="connsiteY1" fmla="*/ 0 h 5189477"/>
              <a:gd name="connsiteX2" fmla="*/ 6021814 w 6021814"/>
              <a:gd name="connsiteY2" fmla="*/ 3385390 h 5189477"/>
              <a:gd name="connsiteX3" fmla="*/ 2819219 w 6021814"/>
              <a:gd name="connsiteY3" fmla="*/ 5189477 h 5189477"/>
              <a:gd name="connsiteX0" fmla="*/ 2862096 w 6021814"/>
              <a:gd name="connsiteY0" fmla="*/ 5189477 h 5189477"/>
              <a:gd name="connsiteX1" fmla="*/ 0 w 6021814"/>
              <a:gd name="connsiteY1" fmla="*/ 0 h 5189477"/>
              <a:gd name="connsiteX2" fmla="*/ 6021814 w 6021814"/>
              <a:gd name="connsiteY2" fmla="*/ 3385390 h 5189477"/>
              <a:gd name="connsiteX3" fmla="*/ 2862096 w 6021814"/>
              <a:gd name="connsiteY3" fmla="*/ 5189477 h 5189477"/>
              <a:gd name="connsiteX0" fmla="*/ 2862096 w 6021814"/>
              <a:gd name="connsiteY0" fmla="*/ 5189477 h 5189477"/>
              <a:gd name="connsiteX1" fmla="*/ 0 w 6021814"/>
              <a:gd name="connsiteY1" fmla="*/ 0 h 5189477"/>
              <a:gd name="connsiteX2" fmla="*/ 6021814 w 6021814"/>
              <a:gd name="connsiteY2" fmla="*/ 3385390 h 5189477"/>
              <a:gd name="connsiteX3" fmla="*/ 2862096 w 6021814"/>
              <a:gd name="connsiteY3" fmla="*/ 5189477 h 5189477"/>
              <a:gd name="connsiteX0" fmla="*/ 2862096 w 5993229"/>
              <a:gd name="connsiteY0" fmla="*/ 5189477 h 5189477"/>
              <a:gd name="connsiteX1" fmla="*/ 0 w 5993229"/>
              <a:gd name="connsiteY1" fmla="*/ 0 h 5189477"/>
              <a:gd name="connsiteX2" fmla="*/ 5993229 w 5993229"/>
              <a:gd name="connsiteY2" fmla="*/ 3394921 h 5189477"/>
              <a:gd name="connsiteX3" fmla="*/ 2862096 w 5993229"/>
              <a:gd name="connsiteY3" fmla="*/ 5189477 h 5189477"/>
              <a:gd name="connsiteX0" fmla="*/ 2940500 w 5993229"/>
              <a:gd name="connsiteY0" fmla="*/ 5196067 h 5196067"/>
              <a:gd name="connsiteX1" fmla="*/ 0 w 5993229"/>
              <a:gd name="connsiteY1" fmla="*/ 0 h 5196067"/>
              <a:gd name="connsiteX2" fmla="*/ 5993229 w 5993229"/>
              <a:gd name="connsiteY2" fmla="*/ 3394921 h 5196067"/>
              <a:gd name="connsiteX3" fmla="*/ 2940500 w 5993229"/>
              <a:gd name="connsiteY3" fmla="*/ 5196067 h 5196067"/>
              <a:gd name="connsiteX0" fmla="*/ 2940500 w 5999763"/>
              <a:gd name="connsiteY0" fmla="*/ 5196067 h 5196067"/>
              <a:gd name="connsiteX1" fmla="*/ 0 w 5999763"/>
              <a:gd name="connsiteY1" fmla="*/ 0 h 5196067"/>
              <a:gd name="connsiteX2" fmla="*/ 5999763 w 5999763"/>
              <a:gd name="connsiteY2" fmla="*/ 3467409 h 5196067"/>
              <a:gd name="connsiteX3" fmla="*/ 2940500 w 5999763"/>
              <a:gd name="connsiteY3" fmla="*/ 5196067 h 5196067"/>
              <a:gd name="connsiteX0" fmla="*/ 3045039 w 6104302"/>
              <a:gd name="connsiteY0" fmla="*/ 5202656 h 5202656"/>
              <a:gd name="connsiteX1" fmla="*/ 0 w 6104302"/>
              <a:gd name="connsiteY1" fmla="*/ 0 h 5202656"/>
              <a:gd name="connsiteX2" fmla="*/ 6104302 w 6104302"/>
              <a:gd name="connsiteY2" fmla="*/ 3473998 h 5202656"/>
              <a:gd name="connsiteX3" fmla="*/ 3045039 w 6104302"/>
              <a:gd name="connsiteY3" fmla="*/ 5202656 h 520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4302" h="5202656">
                <a:moveTo>
                  <a:pt x="3045039" y="5202656"/>
                </a:moveTo>
                <a:cubicBezTo>
                  <a:pt x="3034307" y="5174064"/>
                  <a:pt x="10732" y="42888"/>
                  <a:pt x="0" y="0"/>
                </a:cubicBezTo>
                <a:lnTo>
                  <a:pt x="6104302" y="3473998"/>
                </a:lnTo>
                <a:lnTo>
                  <a:pt x="3045039" y="5202656"/>
                </a:lnTo>
                <a:close/>
              </a:path>
            </a:pathLst>
          </a:custGeom>
          <a:gradFill flip="none" rotWithShape="1">
            <a:gsLst>
              <a:gs pos="22000">
                <a:schemeClr val="accent3"/>
              </a:gs>
              <a:gs pos="51000">
                <a:schemeClr val="accent2"/>
              </a:gs>
              <a:gs pos="98374">
                <a:schemeClr val="accent1"/>
              </a:gs>
            </a:gsLst>
            <a:lin ang="13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3035" y="1655791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Two line title</a:t>
            </a:r>
            <a:br>
              <a:rPr lang="en-US" dirty="0"/>
            </a:br>
            <a:r>
              <a:rPr lang="en-US" dirty="0"/>
              <a:t>goes here</a:t>
            </a:r>
            <a:endParaRPr lang="en-GB" dirty="0"/>
          </a:p>
        </p:txBody>
      </p:sp>
      <p:sp>
        <p:nvSpPr>
          <p:cNvPr id="4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grpSp>
        <p:nvGrpSpPr>
          <p:cNvPr id="7" name="Group 6"/>
          <p:cNvGrpSpPr>
            <a:grpSpLocks noChangeAspect="1"/>
          </p:cNvGrpSpPr>
          <p:nvPr userDrawn="1"/>
        </p:nvGrpSpPr>
        <p:grpSpPr>
          <a:xfrm>
            <a:off x="381000" y="384048"/>
            <a:ext cx="2384269" cy="432000"/>
            <a:chOff x="3024188" y="2847975"/>
            <a:chExt cx="18767426" cy="3400426"/>
          </a:xfrm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3024188" y="2847975"/>
              <a:ext cx="5908675" cy="3155950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9871076" y="2952750"/>
              <a:ext cx="868363" cy="1192213"/>
            </a:xfrm>
            <a:custGeom>
              <a:avLst/>
              <a:gdLst>
                <a:gd name="T0" fmla="*/ 19 w 25"/>
                <a:gd name="T1" fmla="*/ 10 h 34"/>
                <a:gd name="T2" fmla="*/ 13 w 25"/>
                <a:gd name="T3" fmla="*/ 5 h 34"/>
                <a:gd name="T4" fmla="*/ 8 w 25"/>
                <a:gd name="T5" fmla="*/ 9 h 34"/>
                <a:gd name="T6" fmla="*/ 11 w 25"/>
                <a:gd name="T7" fmla="*/ 13 h 34"/>
                <a:gd name="T8" fmla="*/ 16 w 25"/>
                <a:gd name="T9" fmla="*/ 14 h 34"/>
                <a:gd name="T10" fmla="*/ 25 w 25"/>
                <a:gd name="T11" fmla="*/ 24 h 34"/>
                <a:gd name="T12" fmla="*/ 13 w 25"/>
                <a:gd name="T13" fmla="*/ 34 h 34"/>
                <a:gd name="T14" fmla="*/ 0 w 25"/>
                <a:gd name="T15" fmla="*/ 24 h 34"/>
                <a:gd name="T16" fmla="*/ 6 w 25"/>
                <a:gd name="T17" fmla="*/ 22 h 34"/>
                <a:gd name="T18" fmla="*/ 13 w 25"/>
                <a:gd name="T19" fmla="*/ 28 h 34"/>
                <a:gd name="T20" fmla="*/ 19 w 25"/>
                <a:gd name="T21" fmla="*/ 24 h 34"/>
                <a:gd name="T22" fmla="*/ 15 w 25"/>
                <a:gd name="T23" fmla="*/ 20 h 34"/>
                <a:gd name="T24" fmla="*/ 10 w 25"/>
                <a:gd name="T25" fmla="*/ 19 h 34"/>
                <a:gd name="T26" fmla="*/ 1 w 25"/>
                <a:gd name="T27" fmla="*/ 10 h 34"/>
                <a:gd name="T28" fmla="*/ 13 w 25"/>
                <a:gd name="T29" fmla="*/ 0 h 34"/>
                <a:gd name="T30" fmla="*/ 25 w 25"/>
                <a:gd name="T31" fmla="*/ 8 h 34"/>
                <a:gd name="T32" fmla="*/ 19 w 25"/>
                <a:gd name="T33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34">
                  <a:moveTo>
                    <a:pt x="19" y="10"/>
                  </a:moveTo>
                  <a:cubicBezTo>
                    <a:pt x="19" y="8"/>
                    <a:pt x="17" y="5"/>
                    <a:pt x="13" y="5"/>
                  </a:cubicBezTo>
                  <a:cubicBezTo>
                    <a:pt x="10" y="5"/>
                    <a:pt x="8" y="7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22" y="15"/>
                    <a:pt x="25" y="19"/>
                    <a:pt x="25" y="24"/>
                  </a:cubicBezTo>
                  <a:cubicBezTo>
                    <a:pt x="25" y="29"/>
                    <a:pt x="21" y="34"/>
                    <a:pt x="13" y="34"/>
                  </a:cubicBezTo>
                  <a:cubicBezTo>
                    <a:pt x="4" y="34"/>
                    <a:pt x="1" y="28"/>
                    <a:pt x="0" y="24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9" y="28"/>
                    <a:pt x="13" y="28"/>
                  </a:cubicBezTo>
                  <a:cubicBezTo>
                    <a:pt x="17" y="28"/>
                    <a:pt x="19" y="27"/>
                    <a:pt x="19" y="24"/>
                  </a:cubicBezTo>
                  <a:cubicBezTo>
                    <a:pt x="19" y="22"/>
                    <a:pt x="17" y="21"/>
                    <a:pt x="15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5" y="18"/>
                    <a:pt x="1" y="15"/>
                    <a:pt x="1" y="10"/>
                  </a:cubicBezTo>
                  <a:cubicBezTo>
                    <a:pt x="1" y="4"/>
                    <a:pt x="7" y="0"/>
                    <a:pt x="13" y="0"/>
                  </a:cubicBezTo>
                  <a:cubicBezTo>
                    <a:pt x="21" y="0"/>
                    <a:pt x="24" y="4"/>
                    <a:pt x="25" y="8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844213" y="3303588"/>
              <a:ext cx="798513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3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2" y="4"/>
                    <a:pt x="23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747501" y="2917825"/>
              <a:ext cx="277813" cy="1192213"/>
            </a:xfrm>
            <a:custGeom>
              <a:avLst/>
              <a:gdLst>
                <a:gd name="T0" fmla="*/ 4 w 8"/>
                <a:gd name="T1" fmla="*/ 0 h 34"/>
                <a:gd name="T2" fmla="*/ 8 w 8"/>
                <a:gd name="T3" fmla="*/ 4 h 34"/>
                <a:gd name="T4" fmla="*/ 4 w 8"/>
                <a:gd name="T5" fmla="*/ 8 h 34"/>
                <a:gd name="T6" fmla="*/ 0 w 8"/>
                <a:gd name="T7" fmla="*/ 4 h 34"/>
                <a:gd name="T8" fmla="*/ 4 w 8"/>
                <a:gd name="T9" fmla="*/ 0 h 34"/>
                <a:gd name="T10" fmla="*/ 1 w 8"/>
                <a:gd name="T11" fmla="*/ 34 h 34"/>
                <a:gd name="T12" fmla="*/ 1 w 8"/>
                <a:gd name="T13" fmla="*/ 11 h 34"/>
                <a:gd name="T14" fmla="*/ 7 w 8"/>
                <a:gd name="T15" fmla="*/ 11 h 34"/>
                <a:gd name="T16" fmla="*/ 7 w 8"/>
                <a:gd name="T17" fmla="*/ 34 h 34"/>
                <a:gd name="T18" fmla="*/ 1 w 8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4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34"/>
                    <a:pt x="7" y="34"/>
                    <a:pt x="7" y="34"/>
                  </a:cubicBezTo>
                  <a:lnTo>
                    <a:pt x="1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12165013" y="3303588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5 h 24"/>
                <a:gd name="T18" fmla="*/ 22 w 22"/>
                <a:gd name="T19" fmla="*/ 17 h 24"/>
                <a:gd name="T20" fmla="*/ 16 w 22"/>
                <a:gd name="T21" fmla="*/ 9 h 24"/>
                <a:gd name="T22" fmla="*/ 11 w 22"/>
                <a:gd name="T23" fmla="*/ 5 h 24"/>
                <a:gd name="T24" fmla="*/ 6 w 22"/>
                <a:gd name="T25" fmla="*/ 9 h 24"/>
                <a:gd name="T26" fmla="*/ 16 w 22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2" y="4"/>
                    <a:pt x="22" y="12"/>
                  </a:cubicBezTo>
                  <a:cubicBezTo>
                    <a:pt x="22" y="12"/>
                    <a:pt x="22" y="13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13103226" y="3303588"/>
              <a:ext cx="730250" cy="806450"/>
            </a:xfrm>
            <a:custGeom>
              <a:avLst/>
              <a:gdLst>
                <a:gd name="T0" fmla="*/ 6 w 21"/>
                <a:gd name="T1" fmla="*/ 23 h 23"/>
                <a:gd name="T2" fmla="*/ 0 w 21"/>
                <a:gd name="T3" fmla="*/ 23 h 23"/>
                <a:gd name="T4" fmla="*/ 0 w 21"/>
                <a:gd name="T5" fmla="*/ 0 h 23"/>
                <a:gd name="T6" fmla="*/ 6 w 21"/>
                <a:gd name="T7" fmla="*/ 0 h 23"/>
                <a:gd name="T8" fmla="*/ 6 w 21"/>
                <a:gd name="T9" fmla="*/ 3 h 23"/>
                <a:gd name="T10" fmla="*/ 13 w 21"/>
                <a:gd name="T11" fmla="*/ 0 h 23"/>
                <a:gd name="T12" fmla="*/ 21 w 21"/>
                <a:gd name="T13" fmla="*/ 9 h 23"/>
                <a:gd name="T14" fmla="*/ 21 w 21"/>
                <a:gd name="T15" fmla="*/ 23 h 23"/>
                <a:gd name="T16" fmla="*/ 15 w 21"/>
                <a:gd name="T17" fmla="*/ 23 h 23"/>
                <a:gd name="T18" fmla="*/ 15 w 21"/>
                <a:gd name="T19" fmla="*/ 10 h 23"/>
                <a:gd name="T20" fmla="*/ 10 w 21"/>
                <a:gd name="T21" fmla="*/ 5 h 23"/>
                <a:gd name="T22" fmla="*/ 6 w 21"/>
                <a:gd name="T23" fmla="*/ 10 h 23"/>
                <a:gd name="T24" fmla="*/ 6 w 21"/>
                <a:gd name="T2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3">
                  <a:moveTo>
                    <a:pt x="6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18" y="0"/>
                    <a:pt x="21" y="4"/>
                    <a:pt x="21" y="9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7"/>
                    <a:pt x="13" y="5"/>
                    <a:pt x="10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13971588" y="3303588"/>
              <a:ext cx="800100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2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1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1" y="4"/>
                    <a:pt x="22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14839951" y="3303588"/>
              <a:ext cx="800100" cy="841375"/>
            </a:xfrm>
            <a:custGeom>
              <a:avLst/>
              <a:gdLst>
                <a:gd name="T0" fmla="*/ 22 w 23"/>
                <a:gd name="T1" fmla="*/ 17 h 24"/>
                <a:gd name="T2" fmla="*/ 12 w 23"/>
                <a:gd name="T3" fmla="*/ 24 h 24"/>
                <a:gd name="T4" fmla="*/ 0 w 23"/>
                <a:gd name="T5" fmla="*/ 12 h 24"/>
                <a:gd name="T6" fmla="*/ 11 w 23"/>
                <a:gd name="T7" fmla="*/ 0 h 24"/>
                <a:gd name="T8" fmla="*/ 23 w 23"/>
                <a:gd name="T9" fmla="*/ 12 h 24"/>
                <a:gd name="T10" fmla="*/ 23 w 23"/>
                <a:gd name="T11" fmla="*/ 14 h 24"/>
                <a:gd name="T12" fmla="*/ 6 w 23"/>
                <a:gd name="T13" fmla="*/ 14 h 24"/>
                <a:gd name="T14" fmla="*/ 12 w 23"/>
                <a:gd name="T15" fmla="*/ 19 h 24"/>
                <a:gd name="T16" fmla="*/ 17 w 23"/>
                <a:gd name="T17" fmla="*/ 15 h 24"/>
                <a:gd name="T18" fmla="*/ 22 w 23"/>
                <a:gd name="T19" fmla="*/ 17 h 24"/>
                <a:gd name="T20" fmla="*/ 16 w 23"/>
                <a:gd name="T21" fmla="*/ 9 h 24"/>
                <a:gd name="T22" fmla="*/ 11 w 23"/>
                <a:gd name="T23" fmla="*/ 5 h 24"/>
                <a:gd name="T24" fmla="*/ 6 w 23"/>
                <a:gd name="T25" fmla="*/ 9 h 24"/>
                <a:gd name="T26" fmla="*/ 16 w 23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6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3" y="4"/>
                    <a:pt x="23" y="12"/>
                  </a:cubicBezTo>
                  <a:cubicBezTo>
                    <a:pt x="23" y="12"/>
                    <a:pt x="23" y="13"/>
                    <a:pt x="23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Oval 13"/>
            <p:cNvSpPr>
              <a:spLocks noChangeArrowheads="1"/>
            </p:cNvSpPr>
            <p:nvPr userDrawn="1"/>
          </p:nvSpPr>
          <p:spPr bwMode="auto">
            <a:xfrm>
              <a:off x="15744826" y="3829050"/>
              <a:ext cx="312738" cy="31591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9836151" y="4776788"/>
              <a:ext cx="1146175" cy="1155700"/>
            </a:xfrm>
            <a:custGeom>
              <a:avLst/>
              <a:gdLst>
                <a:gd name="T0" fmla="*/ 503 w 722"/>
                <a:gd name="T1" fmla="*/ 552 h 728"/>
                <a:gd name="T2" fmla="*/ 219 w 722"/>
                <a:gd name="T3" fmla="*/ 552 h 728"/>
                <a:gd name="T4" fmla="*/ 153 w 722"/>
                <a:gd name="T5" fmla="*/ 728 h 728"/>
                <a:gd name="T6" fmla="*/ 0 w 722"/>
                <a:gd name="T7" fmla="*/ 728 h 728"/>
                <a:gd name="T8" fmla="*/ 285 w 722"/>
                <a:gd name="T9" fmla="*/ 0 h 728"/>
                <a:gd name="T10" fmla="*/ 438 w 722"/>
                <a:gd name="T11" fmla="*/ 0 h 728"/>
                <a:gd name="T12" fmla="*/ 722 w 722"/>
                <a:gd name="T13" fmla="*/ 728 h 728"/>
                <a:gd name="T14" fmla="*/ 569 w 722"/>
                <a:gd name="T15" fmla="*/ 728 h 728"/>
                <a:gd name="T16" fmla="*/ 503 w 722"/>
                <a:gd name="T17" fmla="*/ 552 h 728"/>
                <a:gd name="T18" fmla="*/ 263 w 722"/>
                <a:gd name="T19" fmla="*/ 419 h 728"/>
                <a:gd name="T20" fmla="*/ 460 w 722"/>
                <a:gd name="T21" fmla="*/ 419 h 728"/>
                <a:gd name="T22" fmla="*/ 350 w 722"/>
                <a:gd name="T23" fmla="*/ 154 h 728"/>
                <a:gd name="T24" fmla="*/ 263 w 722"/>
                <a:gd name="T25" fmla="*/ 41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2" h="728">
                  <a:moveTo>
                    <a:pt x="503" y="552"/>
                  </a:moveTo>
                  <a:lnTo>
                    <a:pt x="219" y="552"/>
                  </a:lnTo>
                  <a:lnTo>
                    <a:pt x="153" y="728"/>
                  </a:lnTo>
                  <a:lnTo>
                    <a:pt x="0" y="728"/>
                  </a:lnTo>
                  <a:lnTo>
                    <a:pt x="285" y="0"/>
                  </a:lnTo>
                  <a:lnTo>
                    <a:pt x="438" y="0"/>
                  </a:lnTo>
                  <a:lnTo>
                    <a:pt x="722" y="728"/>
                  </a:lnTo>
                  <a:lnTo>
                    <a:pt x="569" y="728"/>
                  </a:lnTo>
                  <a:lnTo>
                    <a:pt x="503" y="552"/>
                  </a:lnTo>
                  <a:close/>
                  <a:moveTo>
                    <a:pt x="263" y="419"/>
                  </a:moveTo>
                  <a:lnTo>
                    <a:pt x="460" y="419"/>
                  </a:lnTo>
                  <a:lnTo>
                    <a:pt x="350" y="154"/>
                  </a:lnTo>
                  <a:lnTo>
                    <a:pt x="263" y="4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11087101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7 w 24"/>
                <a:gd name="T15" fmla="*/ 22 h 33"/>
                <a:gd name="T16" fmla="*/ 7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20" y="24"/>
                    <a:pt x="13" y="24"/>
                  </a:cubicBezTo>
                  <a:cubicBezTo>
                    <a:pt x="10" y="24"/>
                    <a:pt x="8" y="23"/>
                    <a:pt x="7" y="22"/>
                  </a:cubicBezTo>
                  <a:cubicBezTo>
                    <a:pt x="7" y="33"/>
                    <a:pt x="7" y="33"/>
                    <a:pt x="7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12060238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6 w 24"/>
                <a:gd name="T15" fmla="*/ 22 h 33"/>
                <a:gd name="T16" fmla="*/ 6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19" y="24"/>
                    <a:pt x="13" y="24"/>
                  </a:cubicBezTo>
                  <a:cubicBezTo>
                    <a:pt x="10" y="24"/>
                    <a:pt x="7" y="23"/>
                    <a:pt x="6" y="22"/>
                  </a:cubicBezTo>
                  <a:cubicBezTo>
                    <a:pt x="6" y="33"/>
                    <a:pt x="6" y="33"/>
                    <a:pt x="6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Rectangle 17"/>
            <p:cNvSpPr>
              <a:spLocks noChangeArrowheads="1"/>
            </p:cNvSpPr>
            <p:nvPr userDrawn="1"/>
          </p:nvSpPr>
          <p:spPr bwMode="auto">
            <a:xfrm>
              <a:off x="13033376" y="4741863"/>
              <a:ext cx="207963" cy="11906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8"/>
            <p:cNvSpPr>
              <a:spLocks noEditPoints="1"/>
            </p:cNvSpPr>
            <p:nvPr userDrawn="1"/>
          </p:nvSpPr>
          <p:spPr bwMode="auto">
            <a:xfrm>
              <a:off x="13450888" y="4705350"/>
              <a:ext cx="242888" cy="1227138"/>
            </a:xfrm>
            <a:custGeom>
              <a:avLst/>
              <a:gdLst>
                <a:gd name="T0" fmla="*/ 4 w 7"/>
                <a:gd name="T1" fmla="*/ 0 h 35"/>
                <a:gd name="T2" fmla="*/ 7 w 7"/>
                <a:gd name="T3" fmla="*/ 4 h 35"/>
                <a:gd name="T4" fmla="*/ 4 w 7"/>
                <a:gd name="T5" fmla="*/ 8 h 35"/>
                <a:gd name="T6" fmla="*/ 0 w 7"/>
                <a:gd name="T7" fmla="*/ 4 h 35"/>
                <a:gd name="T8" fmla="*/ 4 w 7"/>
                <a:gd name="T9" fmla="*/ 0 h 35"/>
                <a:gd name="T10" fmla="*/ 1 w 7"/>
                <a:gd name="T11" fmla="*/ 35 h 35"/>
                <a:gd name="T12" fmla="*/ 1 w 7"/>
                <a:gd name="T13" fmla="*/ 12 h 35"/>
                <a:gd name="T14" fmla="*/ 7 w 7"/>
                <a:gd name="T15" fmla="*/ 12 h 35"/>
                <a:gd name="T16" fmla="*/ 7 w 7"/>
                <a:gd name="T17" fmla="*/ 35 h 35"/>
                <a:gd name="T18" fmla="*/ 1 w 7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5">
                  <a:moveTo>
                    <a:pt x="4" y="0"/>
                  </a:move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9"/>
            <p:cNvSpPr>
              <a:spLocks noEditPoints="1"/>
            </p:cNvSpPr>
            <p:nvPr userDrawn="1"/>
          </p:nvSpPr>
          <p:spPr bwMode="auto">
            <a:xfrm>
              <a:off x="13866813" y="5091113"/>
              <a:ext cx="765175" cy="841375"/>
            </a:xfrm>
            <a:custGeom>
              <a:avLst/>
              <a:gdLst>
                <a:gd name="T0" fmla="*/ 22 w 22"/>
                <a:gd name="T1" fmla="*/ 17 h 24"/>
                <a:gd name="T2" fmla="*/ 11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1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0"/>
            <p:cNvSpPr>
              <a:spLocks noEditPoints="1"/>
            </p:cNvSpPr>
            <p:nvPr userDrawn="1"/>
          </p:nvSpPr>
          <p:spPr bwMode="auto">
            <a:xfrm>
              <a:off x="14736763" y="4741863"/>
              <a:ext cx="833438" cy="1190625"/>
            </a:xfrm>
            <a:custGeom>
              <a:avLst/>
              <a:gdLst>
                <a:gd name="T0" fmla="*/ 24 w 24"/>
                <a:gd name="T1" fmla="*/ 30 h 34"/>
                <a:gd name="T2" fmla="*/ 24 w 24"/>
                <a:gd name="T3" fmla="*/ 34 h 34"/>
                <a:gd name="T4" fmla="*/ 18 w 24"/>
                <a:gd name="T5" fmla="*/ 34 h 34"/>
                <a:gd name="T6" fmla="*/ 18 w 24"/>
                <a:gd name="T7" fmla="*/ 31 h 34"/>
                <a:gd name="T8" fmla="*/ 12 w 24"/>
                <a:gd name="T9" fmla="*/ 34 h 34"/>
                <a:gd name="T10" fmla="*/ 0 w 24"/>
                <a:gd name="T11" fmla="*/ 22 h 34"/>
                <a:gd name="T12" fmla="*/ 11 w 24"/>
                <a:gd name="T13" fmla="*/ 10 h 34"/>
                <a:gd name="T14" fmla="*/ 18 w 24"/>
                <a:gd name="T15" fmla="*/ 13 h 34"/>
                <a:gd name="T16" fmla="*/ 18 w 24"/>
                <a:gd name="T17" fmla="*/ 0 h 34"/>
                <a:gd name="T18" fmla="*/ 24 w 24"/>
                <a:gd name="T19" fmla="*/ 0 h 34"/>
                <a:gd name="T20" fmla="*/ 24 w 24"/>
                <a:gd name="T21" fmla="*/ 30 h 34"/>
                <a:gd name="T22" fmla="*/ 12 w 24"/>
                <a:gd name="T23" fmla="*/ 29 h 34"/>
                <a:gd name="T24" fmla="*/ 18 w 24"/>
                <a:gd name="T25" fmla="*/ 22 h 34"/>
                <a:gd name="T26" fmla="*/ 12 w 24"/>
                <a:gd name="T27" fmla="*/ 16 h 34"/>
                <a:gd name="T28" fmla="*/ 7 w 24"/>
                <a:gd name="T29" fmla="*/ 22 h 34"/>
                <a:gd name="T30" fmla="*/ 12 w 24"/>
                <a:gd name="T31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34">
                  <a:moveTo>
                    <a:pt x="24" y="30"/>
                  </a:moveTo>
                  <a:cubicBezTo>
                    <a:pt x="24" y="31"/>
                    <a:pt x="24" y="33"/>
                    <a:pt x="24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3"/>
                    <a:pt x="18" y="32"/>
                    <a:pt x="18" y="31"/>
                  </a:cubicBezTo>
                  <a:cubicBezTo>
                    <a:pt x="17" y="33"/>
                    <a:pt x="15" y="34"/>
                    <a:pt x="12" y="34"/>
                  </a:cubicBezTo>
                  <a:cubicBezTo>
                    <a:pt x="5" y="34"/>
                    <a:pt x="0" y="29"/>
                    <a:pt x="0" y="22"/>
                  </a:cubicBezTo>
                  <a:cubicBezTo>
                    <a:pt x="0" y="15"/>
                    <a:pt x="5" y="10"/>
                    <a:pt x="11" y="10"/>
                  </a:cubicBezTo>
                  <a:cubicBezTo>
                    <a:pt x="15" y="10"/>
                    <a:pt x="17" y="12"/>
                    <a:pt x="18" y="1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24" y="30"/>
                  </a:lnTo>
                  <a:close/>
                  <a:moveTo>
                    <a:pt x="12" y="29"/>
                  </a:moveTo>
                  <a:cubicBezTo>
                    <a:pt x="15" y="29"/>
                    <a:pt x="18" y="26"/>
                    <a:pt x="18" y="22"/>
                  </a:cubicBezTo>
                  <a:cubicBezTo>
                    <a:pt x="18" y="18"/>
                    <a:pt x="15" y="16"/>
                    <a:pt x="12" y="16"/>
                  </a:cubicBezTo>
                  <a:cubicBezTo>
                    <a:pt x="9" y="16"/>
                    <a:pt x="7" y="18"/>
                    <a:pt x="7" y="22"/>
                  </a:cubicBezTo>
                  <a:cubicBezTo>
                    <a:pt x="7" y="26"/>
                    <a:pt x="9" y="29"/>
                    <a:pt x="12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1"/>
            <p:cNvSpPr>
              <a:spLocks/>
            </p:cNvSpPr>
            <p:nvPr userDrawn="1"/>
          </p:nvSpPr>
          <p:spPr bwMode="auto">
            <a:xfrm>
              <a:off x="16057563" y="4881563"/>
              <a:ext cx="520700" cy="1050925"/>
            </a:xfrm>
            <a:custGeom>
              <a:avLst/>
              <a:gdLst>
                <a:gd name="T0" fmla="*/ 10 w 15"/>
                <a:gd name="T1" fmla="*/ 7 h 30"/>
                <a:gd name="T2" fmla="*/ 15 w 15"/>
                <a:gd name="T3" fmla="*/ 7 h 30"/>
                <a:gd name="T4" fmla="*/ 15 w 15"/>
                <a:gd name="T5" fmla="*/ 12 h 30"/>
                <a:gd name="T6" fmla="*/ 10 w 15"/>
                <a:gd name="T7" fmla="*/ 12 h 30"/>
                <a:gd name="T8" fmla="*/ 10 w 15"/>
                <a:gd name="T9" fmla="*/ 22 h 30"/>
                <a:gd name="T10" fmla="*/ 13 w 15"/>
                <a:gd name="T11" fmla="*/ 25 h 30"/>
                <a:gd name="T12" fmla="*/ 15 w 15"/>
                <a:gd name="T13" fmla="*/ 24 h 30"/>
                <a:gd name="T14" fmla="*/ 15 w 15"/>
                <a:gd name="T15" fmla="*/ 30 h 30"/>
                <a:gd name="T16" fmla="*/ 11 w 15"/>
                <a:gd name="T17" fmla="*/ 30 h 30"/>
                <a:gd name="T18" fmla="*/ 4 w 15"/>
                <a:gd name="T19" fmla="*/ 23 h 30"/>
                <a:gd name="T20" fmla="*/ 4 w 15"/>
                <a:gd name="T21" fmla="*/ 12 h 30"/>
                <a:gd name="T22" fmla="*/ 0 w 15"/>
                <a:gd name="T23" fmla="*/ 12 h 30"/>
                <a:gd name="T24" fmla="*/ 0 w 15"/>
                <a:gd name="T25" fmla="*/ 7 h 30"/>
                <a:gd name="T26" fmla="*/ 1 w 15"/>
                <a:gd name="T27" fmla="*/ 7 h 30"/>
                <a:gd name="T28" fmla="*/ 5 w 15"/>
                <a:gd name="T29" fmla="*/ 3 h 30"/>
                <a:gd name="T30" fmla="*/ 5 w 15"/>
                <a:gd name="T31" fmla="*/ 0 h 30"/>
                <a:gd name="T32" fmla="*/ 10 w 15"/>
                <a:gd name="T33" fmla="*/ 0 h 30"/>
                <a:gd name="T34" fmla="*/ 10 w 15"/>
                <a:gd name="T35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30">
                  <a:moveTo>
                    <a:pt x="10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4"/>
                    <a:pt x="11" y="25"/>
                    <a:pt x="13" y="25"/>
                  </a:cubicBezTo>
                  <a:cubicBezTo>
                    <a:pt x="14" y="25"/>
                    <a:pt x="15" y="24"/>
                    <a:pt x="15" y="24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3" y="30"/>
                    <a:pt x="11" y="30"/>
                  </a:cubicBezTo>
                  <a:cubicBezTo>
                    <a:pt x="7" y="30"/>
                    <a:pt x="4" y="27"/>
                    <a:pt x="4" y="2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4" y="7"/>
                    <a:pt x="5" y="5"/>
                    <a:pt x="5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"/>
            <p:cNvSpPr>
              <a:spLocks noEditPoints="1"/>
            </p:cNvSpPr>
            <p:nvPr userDrawn="1"/>
          </p:nvSpPr>
          <p:spPr bwMode="auto">
            <a:xfrm>
              <a:off x="16683038" y="5091113"/>
              <a:ext cx="833438" cy="841375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12 h 24"/>
                <a:gd name="T10" fmla="*/ 18 w 24"/>
                <a:gd name="T11" fmla="*/ 12 h 24"/>
                <a:gd name="T12" fmla="*/ 12 w 24"/>
                <a:gd name="T13" fmla="*/ 6 h 24"/>
                <a:gd name="T14" fmla="*/ 6 w 24"/>
                <a:gd name="T15" fmla="*/ 12 h 24"/>
                <a:gd name="T16" fmla="*/ 12 w 24"/>
                <a:gd name="T17" fmla="*/ 19 h 24"/>
                <a:gd name="T18" fmla="*/ 18 w 24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9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lose/>
                  <a:moveTo>
                    <a:pt x="18" y="12"/>
                  </a:moveTo>
                  <a:cubicBezTo>
                    <a:pt x="18" y="8"/>
                    <a:pt x="15" y="6"/>
                    <a:pt x="12" y="6"/>
                  </a:cubicBezTo>
                  <a:cubicBezTo>
                    <a:pt x="9" y="6"/>
                    <a:pt x="6" y="8"/>
                    <a:pt x="6" y="12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8" y="17"/>
                    <a:pt x="18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3"/>
            <p:cNvSpPr>
              <a:spLocks/>
            </p:cNvSpPr>
            <p:nvPr userDrawn="1"/>
          </p:nvSpPr>
          <p:spPr bwMode="auto">
            <a:xfrm>
              <a:off x="18003838" y="4776788"/>
              <a:ext cx="728663" cy="1155700"/>
            </a:xfrm>
            <a:custGeom>
              <a:avLst/>
              <a:gdLst>
                <a:gd name="T0" fmla="*/ 0 w 459"/>
                <a:gd name="T1" fmla="*/ 728 h 728"/>
                <a:gd name="T2" fmla="*/ 0 w 459"/>
                <a:gd name="T3" fmla="*/ 0 h 728"/>
                <a:gd name="T4" fmla="*/ 131 w 459"/>
                <a:gd name="T5" fmla="*/ 0 h 728"/>
                <a:gd name="T6" fmla="*/ 131 w 459"/>
                <a:gd name="T7" fmla="*/ 596 h 728"/>
                <a:gd name="T8" fmla="*/ 459 w 459"/>
                <a:gd name="T9" fmla="*/ 596 h 728"/>
                <a:gd name="T10" fmla="*/ 459 w 459"/>
                <a:gd name="T11" fmla="*/ 728 h 728"/>
                <a:gd name="T12" fmla="*/ 0 w 459"/>
                <a:gd name="T13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728">
                  <a:moveTo>
                    <a:pt x="0" y="728"/>
                  </a:moveTo>
                  <a:lnTo>
                    <a:pt x="0" y="0"/>
                  </a:lnTo>
                  <a:lnTo>
                    <a:pt x="131" y="0"/>
                  </a:lnTo>
                  <a:lnTo>
                    <a:pt x="131" y="596"/>
                  </a:lnTo>
                  <a:lnTo>
                    <a:pt x="459" y="596"/>
                  </a:lnTo>
                  <a:lnTo>
                    <a:pt x="459" y="728"/>
                  </a:lnTo>
                  <a:lnTo>
                    <a:pt x="0" y="7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4"/>
            <p:cNvSpPr>
              <a:spLocks noEditPoints="1"/>
            </p:cNvSpPr>
            <p:nvPr userDrawn="1"/>
          </p:nvSpPr>
          <p:spPr bwMode="auto">
            <a:xfrm>
              <a:off x="18837276" y="4705350"/>
              <a:ext cx="277813" cy="1227138"/>
            </a:xfrm>
            <a:custGeom>
              <a:avLst/>
              <a:gdLst>
                <a:gd name="T0" fmla="*/ 4 w 8"/>
                <a:gd name="T1" fmla="*/ 0 h 35"/>
                <a:gd name="T2" fmla="*/ 8 w 8"/>
                <a:gd name="T3" fmla="*/ 4 h 35"/>
                <a:gd name="T4" fmla="*/ 4 w 8"/>
                <a:gd name="T5" fmla="*/ 8 h 35"/>
                <a:gd name="T6" fmla="*/ 0 w 8"/>
                <a:gd name="T7" fmla="*/ 4 h 35"/>
                <a:gd name="T8" fmla="*/ 4 w 8"/>
                <a:gd name="T9" fmla="*/ 0 h 35"/>
                <a:gd name="T10" fmla="*/ 1 w 8"/>
                <a:gd name="T11" fmla="*/ 35 h 35"/>
                <a:gd name="T12" fmla="*/ 1 w 8"/>
                <a:gd name="T13" fmla="*/ 12 h 35"/>
                <a:gd name="T14" fmla="*/ 7 w 8"/>
                <a:gd name="T15" fmla="*/ 12 h 35"/>
                <a:gd name="T16" fmla="*/ 7 w 8"/>
                <a:gd name="T17" fmla="*/ 35 h 35"/>
                <a:gd name="T18" fmla="*/ 1 w 8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5"/>
            <p:cNvSpPr>
              <a:spLocks/>
            </p:cNvSpPr>
            <p:nvPr userDrawn="1"/>
          </p:nvSpPr>
          <p:spPr bwMode="auto">
            <a:xfrm>
              <a:off x="19254788" y="4741863"/>
              <a:ext cx="520700" cy="1190625"/>
            </a:xfrm>
            <a:custGeom>
              <a:avLst/>
              <a:gdLst>
                <a:gd name="T0" fmla="*/ 10 w 15"/>
                <a:gd name="T1" fmla="*/ 8 h 34"/>
                <a:gd name="T2" fmla="*/ 10 w 15"/>
                <a:gd name="T3" fmla="*/ 11 h 34"/>
                <a:gd name="T4" fmla="*/ 15 w 15"/>
                <a:gd name="T5" fmla="*/ 11 h 34"/>
                <a:gd name="T6" fmla="*/ 15 w 15"/>
                <a:gd name="T7" fmla="*/ 16 h 34"/>
                <a:gd name="T8" fmla="*/ 10 w 15"/>
                <a:gd name="T9" fmla="*/ 16 h 34"/>
                <a:gd name="T10" fmla="*/ 10 w 15"/>
                <a:gd name="T11" fmla="*/ 34 h 34"/>
                <a:gd name="T12" fmla="*/ 4 w 15"/>
                <a:gd name="T13" fmla="*/ 34 h 34"/>
                <a:gd name="T14" fmla="*/ 4 w 15"/>
                <a:gd name="T15" fmla="*/ 16 h 34"/>
                <a:gd name="T16" fmla="*/ 0 w 15"/>
                <a:gd name="T17" fmla="*/ 16 h 34"/>
                <a:gd name="T18" fmla="*/ 0 w 15"/>
                <a:gd name="T19" fmla="*/ 11 h 34"/>
                <a:gd name="T20" fmla="*/ 4 w 15"/>
                <a:gd name="T21" fmla="*/ 11 h 34"/>
                <a:gd name="T22" fmla="*/ 4 w 15"/>
                <a:gd name="T23" fmla="*/ 8 h 34"/>
                <a:gd name="T24" fmla="*/ 12 w 15"/>
                <a:gd name="T25" fmla="*/ 0 h 34"/>
                <a:gd name="T26" fmla="*/ 15 w 15"/>
                <a:gd name="T27" fmla="*/ 0 h 34"/>
                <a:gd name="T28" fmla="*/ 15 w 15"/>
                <a:gd name="T29" fmla="*/ 5 h 34"/>
                <a:gd name="T30" fmla="*/ 13 w 15"/>
                <a:gd name="T31" fmla="*/ 5 h 34"/>
                <a:gd name="T32" fmla="*/ 10 w 15"/>
                <a:gd name="T3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34">
                  <a:moveTo>
                    <a:pt x="10" y="8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3"/>
                    <a:pt x="7" y="0"/>
                    <a:pt x="12" y="0"/>
                  </a:cubicBezTo>
                  <a:cubicBezTo>
                    <a:pt x="13" y="0"/>
                    <a:pt x="15" y="0"/>
                    <a:pt x="15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2" y="5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6"/>
            <p:cNvSpPr>
              <a:spLocks noEditPoints="1"/>
            </p:cNvSpPr>
            <p:nvPr userDrawn="1"/>
          </p:nvSpPr>
          <p:spPr bwMode="auto">
            <a:xfrm>
              <a:off x="19845338" y="5091113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Oval 27"/>
            <p:cNvSpPr>
              <a:spLocks noChangeArrowheads="1"/>
            </p:cNvSpPr>
            <p:nvPr userDrawn="1"/>
          </p:nvSpPr>
          <p:spPr bwMode="auto">
            <a:xfrm>
              <a:off x="20748626" y="5653088"/>
              <a:ext cx="312738" cy="279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8"/>
            <p:cNvSpPr>
              <a:spLocks/>
            </p:cNvSpPr>
            <p:nvPr userDrawn="1"/>
          </p:nvSpPr>
          <p:spPr bwMode="auto">
            <a:xfrm>
              <a:off x="21409026" y="4776788"/>
              <a:ext cx="382588" cy="349250"/>
            </a:xfrm>
            <a:custGeom>
              <a:avLst/>
              <a:gdLst>
                <a:gd name="T0" fmla="*/ 0 w 241"/>
                <a:gd name="T1" fmla="*/ 220 h 220"/>
                <a:gd name="T2" fmla="*/ 0 w 241"/>
                <a:gd name="T3" fmla="*/ 0 h 220"/>
                <a:gd name="T4" fmla="*/ 44 w 241"/>
                <a:gd name="T5" fmla="*/ 0 h 220"/>
                <a:gd name="T6" fmla="*/ 109 w 241"/>
                <a:gd name="T7" fmla="*/ 154 h 220"/>
                <a:gd name="T8" fmla="*/ 175 w 241"/>
                <a:gd name="T9" fmla="*/ 0 h 220"/>
                <a:gd name="T10" fmla="*/ 241 w 241"/>
                <a:gd name="T11" fmla="*/ 0 h 220"/>
                <a:gd name="T12" fmla="*/ 241 w 241"/>
                <a:gd name="T13" fmla="*/ 220 h 220"/>
                <a:gd name="T14" fmla="*/ 197 w 241"/>
                <a:gd name="T15" fmla="*/ 220 h 220"/>
                <a:gd name="T16" fmla="*/ 197 w 241"/>
                <a:gd name="T17" fmla="*/ 66 h 220"/>
                <a:gd name="T18" fmla="*/ 131 w 241"/>
                <a:gd name="T19" fmla="*/ 220 h 220"/>
                <a:gd name="T20" fmla="*/ 109 w 241"/>
                <a:gd name="T21" fmla="*/ 220 h 220"/>
                <a:gd name="T22" fmla="*/ 44 w 241"/>
                <a:gd name="T23" fmla="*/ 66 h 220"/>
                <a:gd name="T24" fmla="*/ 44 w 241"/>
                <a:gd name="T25" fmla="*/ 220 h 220"/>
                <a:gd name="T26" fmla="*/ 0 w 241"/>
                <a:gd name="T2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1" h="220">
                  <a:moveTo>
                    <a:pt x="0" y="220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109" y="154"/>
                  </a:lnTo>
                  <a:lnTo>
                    <a:pt x="175" y="0"/>
                  </a:lnTo>
                  <a:lnTo>
                    <a:pt x="241" y="0"/>
                  </a:lnTo>
                  <a:lnTo>
                    <a:pt x="241" y="220"/>
                  </a:lnTo>
                  <a:lnTo>
                    <a:pt x="197" y="220"/>
                  </a:lnTo>
                  <a:lnTo>
                    <a:pt x="197" y="6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44" y="66"/>
                  </a:lnTo>
                  <a:lnTo>
                    <a:pt x="44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9"/>
            <p:cNvSpPr>
              <a:spLocks/>
            </p:cNvSpPr>
            <p:nvPr userDrawn="1"/>
          </p:nvSpPr>
          <p:spPr bwMode="auto">
            <a:xfrm>
              <a:off x="21061363" y="4776788"/>
              <a:ext cx="277813" cy="349250"/>
            </a:xfrm>
            <a:custGeom>
              <a:avLst/>
              <a:gdLst>
                <a:gd name="T0" fmla="*/ 0 w 175"/>
                <a:gd name="T1" fmla="*/ 0 h 220"/>
                <a:gd name="T2" fmla="*/ 175 w 175"/>
                <a:gd name="T3" fmla="*/ 0 h 220"/>
                <a:gd name="T4" fmla="*/ 175 w 175"/>
                <a:gd name="T5" fmla="*/ 44 h 220"/>
                <a:gd name="T6" fmla="*/ 110 w 175"/>
                <a:gd name="T7" fmla="*/ 44 h 220"/>
                <a:gd name="T8" fmla="*/ 110 w 175"/>
                <a:gd name="T9" fmla="*/ 220 h 220"/>
                <a:gd name="T10" fmla="*/ 66 w 175"/>
                <a:gd name="T11" fmla="*/ 220 h 220"/>
                <a:gd name="T12" fmla="*/ 66 w 175"/>
                <a:gd name="T13" fmla="*/ 44 h 220"/>
                <a:gd name="T14" fmla="*/ 0 w 175"/>
                <a:gd name="T15" fmla="*/ 44 h 220"/>
                <a:gd name="T16" fmla="*/ 0 w 175"/>
                <a:gd name="T1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20">
                  <a:moveTo>
                    <a:pt x="0" y="0"/>
                  </a:moveTo>
                  <a:lnTo>
                    <a:pt x="175" y="0"/>
                  </a:lnTo>
                  <a:lnTo>
                    <a:pt x="175" y="44"/>
                  </a:lnTo>
                  <a:lnTo>
                    <a:pt x="110" y="44"/>
                  </a:lnTo>
                  <a:lnTo>
                    <a:pt x="110" y="220"/>
                  </a:lnTo>
                  <a:lnTo>
                    <a:pt x="66" y="220"/>
                  </a:lnTo>
                  <a:lnTo>
                    <a:pt x="66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0403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5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8F7BBD-7951-4581-A372-FAD3232485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grpSp>
        <p:nvGrpSpPr>
          <p:cNvPr id="22" name="Group 21"/>
          <p:cNvGrpSpPr/>
          <p:nvPr userDrawn="1"/>
        </p:nvGrpSpPr>
        <p:grpSpPr>
          <a:xfrm>
            <a:off x="6095262" y="0"/>
            <a:ext cx="6101116" cy="6858864"/>
            <a:chOff x="6095262" y="0"/>
            <a:chExt cx="6101116" cy="6858864"/>
          </a:xfrm>
        </p:grpSpPr>
        <p:sp>
          <p:nvSpPr>
            <p:cNvPr id="23" name="Freeform 22"/>
            <p:cNvSpPr/>
            <p:nvPr userDrawn="1"/>
          </p:nvSpPr>
          <p:spPr>
            <a:xfrm>
              <a:off x="6105525" y="0"/>
              <a:ext cx="6082158" cy="6858000"/>
            </a:xfrm>
            <a:custGeom>
              <a:avLst/>
              <a:gdLst>
                <a:gd name="connsiteX0" fmla="*/ 6096000 w 6096000"/>
                <a:gd name="connsiteY0" fmla="*/ 0 h 6867525"/>
                <a:gd name="connsiteX1" fmla="*/ 0 w 6096000"/>
                <a:gd name="connsiteY1" fmla="*/ 9525 h 6867525"/>
                <a:gd name="connsiteX2" fmla="*/ 3362325 w 6096000"/>
                <a:gd name="connsiteY2" fmla="*/ 6867525 h 6867525"/>
                <a:gd name="connsiteX3" fmla="*/ 6096000 w 6096000"/>
                <a:gd name="connsiteY3" fmla="*/ 6858000 h 6867525"/>
                <a:gd name="connsiteX4" fmla="*/ 6096000 w 6096000"/>
                <a:gd name="connsiteY4" fmla="*/ 0 h 686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0" h="6867525">
                  <a:moveTo>
                    <a:pt x="6096000" y="0"/>
                  </a:moveTo>
                  <a:lnTo>
                    <a:pt x="0" y="9525"/>
                  </a:lnTo>
                  <a:lnTo>
                    <a:pt x="3362325" y="6867525"/>
                  </a:lnTo>
                  <a:lnTo>
                    <a:pt x="6096000" y="6858000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4" name="Freeform 23"/>
            <p:cNvSpPr/>
            <p:nvPr userDrawn="1"/>
          </p:nvSpPr>
          <p:spPr>
            <a:xfrm flipH="1">
              <a:off x="6099048" y="0"/>
              <a:ext cx="6096736" cy="4569416"/>
            </a:xfrm>
            <a:custGeom>
              <a:avLst/>
              <a:gdLst>
                <a:gd name="connsiteX0" fmla="*/ 0 w 9162535"/>
                <a:gd name="connsiteY0" fmla="*/ 5146589 h 5146589"/>
                <a:gd name="connsiteX1" fmla="*/ 5999206 w 9162535"/>
                <a:gd name="connsiteY1" fmla="*/ 0 h 5146589"/>
                <a:gd name="connsiteX2" fmla="*/ 9162535 w 9162535"/>
                <a:gd name="connsiteY2" fmla="*/ 3342502 h 5146589"/>
                <a:gd name="connsiteX3" fmla="*/ 0 w 9162535"/>
                <a:gd name="connsiteY3" fmla="*/ 5146589 h 5146589"/>
                <a:gd name="connsiteX0" fmla="*/ 0 w 6061080"/>
                <a:gd name="connsiteY0" fmla="*/ 5160885 h 5160885"/>
                <a:gd name="connsiteX1" fmla="*/ 2897751 w 6061080"/>
                <a:gd name="connsiteY1" fmla="*/ 0 h 5160885"/>
                <a:gd name="connsiteX2" fmla="*/ 6061080 w 6061080"/>
                <a:gd name="connsiteY2" fmla="*/ 3342502 h 5160885"/>
                <a:gd name="connsiteX3" fmla="*/ 0 w 6061080"/>
                <a:gd name="connsiteY3" fmla="*/ 5160885 h 5160885"/>
                <a:gd name="connsiteX0" fmla="*/ 0 w 6075372"/>
                <a:gd name="connsiteY0" fmla="*/ 5160885 h 5160885"/>
                <a:gd name="connsiteX1" fmla="*/ 2897751 w 6075372"/>
                <a:gd name="connsiteY1" fmla="*/ 0 h 5160885"/>
                <a:gd name="connsiteX2" fmla="*/ 6075372 w 6075372"/>
                <a:gd name="connsiteY2" fmla="*/ 1755636 h 5160885"/>
                <a:gd name="connsiteX3" fmla="*/ 0 w 6075372"/>
                <a:gd name="connsiteY3" fmla="*/ 5160885 h 5160885"/>
                <a:gd name="connsiteX0" fmla="*/ 3119359 w 9194731"/>
                <a:gd name="connsiteY0" fmla="*/ 5203773 h 5203773"/>
                <a:gd name="connsiteX1" fmla="*/ 0 w 9194731"/>
                <a:gd name="connsiteY1" fmla="*/ 0 h 5203773"/>
                <a:gd name="connsiteX2" fmla="*/ 9194731 w 9194731"/>
                <a:gd name="connsiteY2" fmla="*/ 1798524 h 5203773"/>
                <a:gd name="connsiteX3" fmla="*/ 3119359 w 9194731"/>
                <a:gd name="connsiteY3" fmla="*/ 5203773 h 5203773"/>
                <a:gd name="connsiteX0" fmla="*/ 3119359 w 9194731"/>
                <a:gd name="connsiteY0" fmla="*/ 5147756 h 5147756"/>
                <a:gd name="connsiteX1" fmla="*/ 0 w 9194731"/>
                <a:gd name="connsiteY1" fmla="*/ 0 h 5147756"/>
                <a:gd name="connsiteX2" fmla="*/ 9194731 w 9194731"/>
                <a:gd name="connsiteY2" fmla="*/ 1742507 h 5147756"/>
                <a:gd name="connsiteX3" fmla="*/ 3119359 w 9194731"/>
                <a:gd name="connsiteY3" fmla="*/ 5147756 h 5147756"/>
                <a:gd name="connsiteX0" fmla="*/ 3151267 w 9226639"/>
                <a:gd name="connsiteY0" fmla="*/ 5163714 h 5163714"/>
                <a:gd name="connsiteX1" fmla="*/ 0 w 9226639"/>
                <a:gd name="connsiteY1" fmla="*/ 0 h 5163714"/>
                <a:gd name="connsiteX2" fmla="*/ 9226639 w 9226639"/>
                <a:gd name="connsiteY2" fmla="*/ 1758465 h 5163714"/>
                <a:gd name="connsiteX3" fmla="*/ 3151267 w 9226639"/>
                <a:gd name="connsiteY3" fmla="*/ 5163714 h 5163714"/>
                <a:gd name="connsiteX0" fmla="*/ 315126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151267 w 9198054"/>
                <a:gd name="connsiteY3" fmla="*/ 5163714 h 5163714"/>
                <a:gd name="connsiteX0" fmla="*/ 320843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208437 w 9198054"/>
                <a:gd name="connsiteY3" fmla="*/ 5163714 h 5163714"/>
                <a:gd name="connsiteX0" fmla="*/ 3160796 w 9198054"/>
                <a:gd name="connsiteY0" fmla="*/ 5154183 h 5154183"/>
                <a:gd name="connsiteX1" fmla="*/ 0 w 9198054"/>
                <a:gd name="connsiteY1" fmla="*/ 0 h 5154183"/>
                <a:gd name="connsiteX2" fmla="*/ 9198054 w 9198054"/>
                <a:gd name="connsiteY2" fmla="*/ 1901426 h 5154183"/>
                <a:gd name="connsiteX3" fmla="*/ 3160796 w 9198054"/>
                <a:gd name="connsiteY3" fmla="*/ 5154183 h 5154183"/>
                <a:gd name="connsiteX0" fmla="*/ 316079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16079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04811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3048116 w 9178997"/>
                <a:gd name="connsiteY3" fmla="*/ 5154183 h 5154183"/>
                <a:gd name="connsiteX0" fmla="*/ 1498773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1498773 w 9178997"/>
                <a:gd name="connsiteY3" fmla="*/ 5154183 h 5154183"/>
                <a:gd name="connsiteX0" fmla="*/ 1498773 w 3368960"/>
                <a:gd name="connsiteY0" fmla="*/ 5173702 h 5173702"/>
                <a:gd name="connsiteX1" fmla="*/ 0 w 3368960"/>
                <a:gd name="connsiteY1" fmla="*/ 19519 h 5173702"/>
                <a:gd name="connsiteX2" fmla="*/ 3368960 w 3368960"/>
                <a:gd name="connsiteY2" fmla="*/ 0 h 5173702"/>
                <a:gd name="connsiteX3" fmla="*/ 1498773 w 3368960"/>
                <a:gd name="connsiteY3" fmla="*/ 5173702 h 5173702"/>
                <a:gd name="connsiteX0" fmla="*/ 1513119 w 3383306"/>
                <a:gd name="connsiteY0" fmla="*/ 5173702 h 5173702"/>
                <a:gd name="connsiteX1" fmla="*/ 0 w 3383306"/>
                <a:gd name="connsiteY1" fmla="*/ 1730421 h 5173702"/>
                <a:gd name="connsiteX2" fmla="*/ 3383306 w 3383306"/>
                <a:gd name="connsiteY2" fmla="*/ 0 h 5173702"/>
                <a:gd name="connsiteX3" fmla="*/ 1513119 w 3383306"/>
                <a:gd name="connsiteY3" fmla="*/ 5173702 h 5173702"/>
                <a:gd name="connsiteX0" fmla="*/ 1524942 w 3395129"/>
                <a:gd name="connsiteY0" fmla="*/ 5173702 h 5173702"/>
                <a:gd name="connsiteX1" fmla="*/ 0 w 3395129"/>
                <a:gd name="connsiteY1" fmla="*/ 3446751 h 5173702"/>
                <a:gd name="connsiteX2" fmla="*/ 3395129 w 3395129"/>
                <a:gd name="connsiteY2" fmla="*/ 0 h 5173702"/>
                <a:gd name="connsiteX3" fmla="*/ 1524942 w 3395129"/>
                <a:gd name="connsiteY3" fmla="*/ 5173702 h 5173702"/>
                <a:gd name="connsiteX0" fmla="*/ 2623 w 3395129"/>
                <a:gd name="connsiteY0" fmla="*/ 652 h 3446751"/>
                <a:gd name="connsiteX1" fmla="*/ 0 w 3395129"/>
                <a:gd name="connsiteY1" fmla="*/ 3446751 h 3446751"/>
                <a:gd name="connsiteX2" fmla="*/ 3395129 w 3395129"/>
                <a:gd name="connsiteY2" fmla="*/ 0 h 3446751"/>
                <a:gd name="connsiteX3" fmla="*/ 2623 w 3395129"/>
                <a:gd name="connsiteY3" fmla="*/ 652 h 344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5129" h="3446751">
                  <a:moveTo>
                    <a:pt x="2623" y="652"/>
                  </a:moveTo>
                  <a:cubicBezTo>
                    <a:pt x="1749" y="1149352"/>
                    <a:pt x="874" y="2298051"/>
                    <a:pt x="0" y="3446751"/>
                  </a:cubicBezTo>
                  <a:lnTo>
                    <a:pt x="3395129" y="0"/>
                  </a:lnTo>
                  <a:lnTo>
                    <a:pt x="2623" y="652"/>
                  </a:lnTo>
                  <a:close/>
                </a:path>
              </a:pathLst>
            </a:custGeom>
            <a:gradFill flip="none" rotWithShape="1">
              <a:gsLst>
                <a:gs pos="1000">
                  <a:schemeClr val="accent2"/>
                </a:gs>
                <a:gs pos="100000">
                  <a:schemeClr val="accent3"/>
                </a:gs>
              </a:gsLst>
              <a:lin ang="120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 userDrawn="1"/>
          </p:nvSpPr>
          <p:spPr>
            <a:xfrm flipH="1">
              <a:off x="9451181" y="4569416"/>
              <a:ext cx="2745197" cy="2289448"/>
            </a:xfrm>
            <a:custGeom>
              <a:avLst/>
              <a:gdLst>
                <a:gd name="connsiteX0" fmla="*/ 0 w 9162535"/>
                <a:gd name="connsiteY0" fmla="*/ 5146589 h 5146589"/>
                <a:gd name="connsiteX1" fmla="*/ 5999206 w 9162535"/>
                <a:gd name="connsiteY1" fmla="*/ 0 h 5146589"/>
                <a:gd name="connsiteX2" fmla="*/ 9162535 w 9162535"/>
                <a:gd name="connsiteY2" fmla="*/ 3342502 h 5146589"/>
                <a:gd name="connsiteX3" fmla="*/ 0 w 9162535"/>
                <a:gd name="connsiteY3" fmla="*/ 5146589 h 5146589"/>
                <a:gd name="connsiteX0" fmla="*/ 0 w 6061080"/>
                <a:gd name="connsiteY0" fmla="*/ 5160885 h 5160885"/>
                <a:gd name="connsiteX1" fmla="*/ 2897751 w 6061080"/>
                <a:gd name="connsiteY1" fmla="*/ 0 h 5160885"/>
                <a:gd name="connsiteX2" fmla="*/ 6061080 w 6061080"/>
                <a:gd name="connsiteY2" fmla="*/ 3342502 h 5160885"/>
                <a:gd name="connsiteX3" fmla="*/ 0 w 6061080"/>
                <a:gd name="connsiteY3" fmla="*/ 5160885 h 5160885"/>
                <a:gd name="connsiteX0" fmla="*/ 0 w 6075372"/>
                <a:gd name="connsiteY0" fmla="*/ 5160885 h 5160885"/>
                <a:gd name="connsiteX1" fmla="*/ 2897751 w 6075372"/>
                <a:gd name="connsiteY1" fmla="*/ 0 h 5160885"/>
                <a:gd name="connsiteX2" fmla="*/ 6075372 w 6075372"/>
                <a:gd name="connsiteY2" fmla="*/ 1755636 h 5160885"/>
                <a:gd name="connsiteX3" fmla="*/ 0 w 6075372"/>
                <a:gd name="connsiteY3" fmla="*/ 5160885 h 5160885"/>
                <a:gd name="connsiteX0" fmla="*/ 3119359 w 9194731"/>
                <a:gd name="connsiteY0" fmla="*/ 5203773 h 5203773"/>
                <a:gd name="connsiteX1" fmla="*/ 0 w 9194731"/>
                <a:gd name="connsiteY1" fmla="*/ 0 h 5203773"/>
                <a:gd name="connsiteX2" fmla="*/ 9194731 w 9194731"/>
                <a:gd name="connsiteY2" fmla="*/ 1798524 h 5203773"/>
                <a:gd name="connsiteX3" fmla="*/ 3119359 w 9194731"/>
                <a:gd name="connsiteY3" fmla="*/ 5203773 h 5203773"/>
                <a:gd name="connsiteX0" fmla="*/ 3119359 w 9194731"/>
                <a:gd name="connsiteY0" fmla="*/ 5147756 h 5147756"/>
                <a:gd name="connsiteX1" fmla="*/ 0 w 9194731"/>
                <a:gd name="connsiteY1" fmla="*/ 0 h 5147756"/>
                <a:gd name="connsiteX2" fmla="*/ 9194731 w 9194731"/>
                <a:gd name="connsiteY2" fmla="*/ 1742507 h 5147756"/>
                <a:gd name="connsiteX3" fmla="*/ 3119359 w 9194731"/>
                <a:gd name="connsiteY3" fmla="*/ 5147756 h 5147756"/>
                <a:gd name="connsiteX0" fmla="*/ 3151267 w 9226639"/>
                <a:gd name="connsiteY0" fmla="*/ 5163714 h 5163714"/>
                <a:gd name="connsiteX1" fmla="*/ 0 w 9226639"/>
                <a:gd name="connsiteY1" fmla="*/ 0 h 5163714"/>
                <a:gd name="connsiteX2" fmla="*/ 9226639 w 9226639"/>
                <a:gd name="connsiteY2" fmla="*/ 1758465 h 5163714"/>
                <a:gd name="connsiteX3" fmla="*/ 3151267 w 9226639"/>
                <a:gd name="connsiteY3" fmla="*/ 5163714 h 5163714"/>
                <a:gd name="connsiteX0" fmla="*/ 315126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151267 w 9198054"/>
                <a:gd name="connsiteY3" fmla="*/ 5163714 h 5163714"/>
                <a:gd name="connsiteX0" fmla="*/ 320843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208437 w 9198054"/>
                <a:gd name="connsiteY3" fmla="*/ 5163714 h 5163714"/>
                <a:gd name="connsiteX0" fmla="*/ 3160796 w 9198054"/>
                <a:gd name="connsiteY0" fmla="*/ 5154183 h 5154183"/>
                <a:gd name="connsiteX1" fmla="*/ 0 w 9198054"/>
                <a:gd name="connsiteY1" fmla="*/ 0 h 5154183"/>
                <a:gd name="connsiteX2" fmla="*/ 9198054 w 9198054"/>
                <a:gd name="connsiteY2" fmla="*/ 1901426 h 5154183"/>
                <a:gd name="connsiteX3" fmla="*/ 3160796 w 9198054"/>
                <a:gd name="connsiteY3" fmla="*/ 5154183 h 5154183"/>
                <a:gd name="connsiteX0" fmla="*/ 316079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16079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04811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3048116 w 9178997"/>
                <a:gd name="connsiteY3" fmla="*/ 5154183 h 5154183"/>
                <a:gd name="connsiteX0" fmla="*/ 1498773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1498773 w 9178997"/>
                <a:gd name="connsiteY3" fmla="*/ 5154183 h 5154183"/>
                <a:gd name="connsiteX0" fmla="*/ 1498773 w 3368960"/>
                <a:gd name="connsiteY0" fmla="*/ 5173702 h 5173702"/>
                <a:gd name="connsiteX1" fmla="*/ 0 w 3368960"/>
                <a:gd name="connsiteY1" fmla="*/ 19519 h 5173702"/>
                <a:gd name="connsiteX2" fmla="*/ 3368960 w 3368960"/>
                <a:gd name="connsiteY2" fmla="*/ 0 h 5173702"/>
                <a:gd name="connsiteX3" fmla="*/ 1498773 w 3368960"/>
                <a:gd name="connsiteY3" fmla="*/ 5173702 h 5173702"/>
                <a:gd name="connsiteX0" fmla="*/ 1513119 w 3383306"/>
                <a:gd name="connsiteY0" fmla="*/ 5173702 h 5173702"/>
                <a:gd name="connsiteX1" fmla="*/ 0 w 3383306"/>
                <a:gd name="connsiteY1" fmla="*/ 1730421 h 5173702"/>
                <a:gd name="connsiteX2" fmla="*/ 3383306 w 3383306"/>
                <a:gd name="connsiteY2" fmla="*/ 0 h 5173702"/>
                <a:gd name="connsiteX3" fmla="*/ 1513119 w 3383306"/>
                <a:gd name="connsiteY3" fmla="*/ 5173702 h 5173702"/>
                <a:gd name="connsiteX0" fmla="*/ 1524942 w 3395129"/>
                <a:gd name="connsiteY0" fmla="*/ 5173702 h 5173702"/>
                <a:gd name="connsiteX1" fmla="*/ 0 w 3395129"/>
                <a:gd name="connsiteY1" fmla="*/ 3446751 h 5173702"/>
                <a:gd name="connsiteX2" fmla="*/ 3395129 w 3395129"/>
                <a:gd name="connsiteY2" fmla="*/ 0 h 5173702"/>
                <a:gd name="connsiteX3" fmla="*/ 1524942 w 3395129"/>
                <a:gd name="connsiteY3" fmla="*/ 5173702 h 5173702"/>
                <a:gd name="connsiteX0" fmla="*/ 1529836 w 1529836"/>
                <a:gd name="connsiteY0" fmla="*/ 1726951 h 1726951"/>
                <a:gd name="connsiteX1" fmla="*/ 4894 w 1529836"/>
                <a:gd name="connsiteY1" fmla="*/ 0 h 1726951"/>
                <a:gd name="connsiteX2" fmla="*/ 0 w 1529836"/>
                <a:gd name="connsiteY2" fmla="*/ 1719114 h 1726951"/>
                <a:gd name="connsiteX3" fmla="*/ 1529836 w 1529836"/>
                <a:gd name="connsiteY3" fmla="*/ 1726951 h 1726951"/>
                <a:gd name="connsiteX0" fmla="*/ 1524956 w 1524956"/>
                <a:gd name="connsiteY0" fmla="*/ 1726951 h 1726951"/>
                <a:gd name="connsiteX1" fmla="*/ 14 w 1524956"/>
                <a:gd name="connsiteY1" fmla="*/ 0 h 1726951"/>
                <a:gd name="connsiteX2" fmla="*/ 139661 w 1524956"/>
                <a:gd name="connsiteY2" fmla="*/ 1496385 h 1726951"/>
                <a:gd name="connsiteX3" fmla="*/ 1524956 w 1524956"/>
                <a:gd name="connsiteY3" fmla="*/ 1726951 h 1726951"/>
                <a:gd name="connsiteX0" fmla="*/ 1525273 w 1525273"/>
                <a:gd name="connsiteY0" fmla="*/ 1726951 h 1726951"/>
                <a:gd name="connsiteX1" fmla="*/ 331 w 1525273"/>
                <a:gd name="connsiteY1" fmla="*/ 0 h 1726951"/>
                <a:gd name="connsiteX2" fmla="*/ 2068 w 1525273"/>
                <a:gd name="connsiteY2" fmla="*/ 1726299 h 1726951"/>
                <a:gd name="connsiteX3" fmla="*/ 1525273 w 1525273"/>
                <a:gd name="connsiteY3" fmla="*/ 1726951 h 1726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5273" h="1726951">
                  <a:moveTo>
                    <a:pt x="1525273" y="1726951"/>
                  </a:moveTo>
                  <a:lnTo>
                    <a:pt x="331" y="0"/>
                  </a:lnTo>
                  <a:cubicBezTo>
                    <a:pt x="-1300" y="573038"/>
                    <a:pt x="3699" y="1153261"/>
                    <a:pt x="2068" y="1726299"/>
                  </a:cubicBezTo>
                  <a:lnTo>
                    <a:pt x="1525273" y="172695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13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 userDrawn="1"/>
          </p:nvSpPr>
          <p:spPr>
            <a:xfrm flipH="1">
              <a:off x="6095262" y="0"/>
              <a:ext cx="6100521" cy="6858864"/>
            </a:xfrm>
            <a:custGeom>
              <a:avLst/>
              <a:gdLst>
                <a:gd name="connsiteX0" fmla="*/ 0 w 9162535"/>
                <a:gd name="connsiteY0" fmla="*/ 5146589 h 5146589"/>
                <a:gd name="connsiteX1" fmla="*/ 5999206 w 9162535"/>
                <a:gd name="connsiteY1" fmla="*/ 0 h 5146589"/>
                <a:gd name="connsiteX2" fmla="*/ 9162535 w 9162535"/>
                <a:gd name="connsiteY2" fmla="*/ 3342502 h 5146589"/>
                <a:gd name="connsiteX3" fmla="*/ 0 w 9162535"/>
                <a:gd name="connsiteY3" fmla="*/ 5146589 h 5146589"/>
                <a:gd name="connsiteX0" fmla="*/ 0 w 6061080"/>
                <a:gd name="connsiteY0" fmla="*/ 5160885 h 5160885"/>
                <a:gd name="connsiteX1" fmla="*/ 2897751 w 6061080"/>
                <a:gd name="connsiteY1" fmla="*/ 0 h 5160885"/>
                <a:gd name="connsiteX2" fmla="*/ 6061080 w 6061080"/>
                <a:gd name="connsiteY2" fmla="*/ 3342502 h 5160885"/>
                <a:gd name="connsiteX3" fmla="*/ 0 w 6061080"/>
                <a:gd name="connsiteY3" fmla="*/ 5160885 h 5160885"/>
                <a:gd name="connsiteX0" fmla="*/ 0 w 6075372"/>
                <a:gd name="connsiteY0" fmla="*/ 5160885 h 5160885"/>
                <a:gd name="connsiteX1" fmla="*/ 2897751 w 6075372"/>
                <a:gd name="connsiteY1" fmla="*/ 0 h 5160885"/>
                <a:gd name="connsiteX2" fmla="*/ 6075372 w 6075372"/>
                <a:gd name="connsiteY2" fmla="*/ 1755636 h 5160885"/>
                <a:gd name="connsiteX3" fmla="*/ 0 w 6075372"/>
                <a:gd name="connsiteY3" fmla="*/ 5160885 h 5160885"/>
                <a:gd name="connsiteX0" fmla="*/ 3119359 w 9194731"/>
                <a:gd name="connsiteY0" fmla="*/ 5203773 h 5203773"/>
                <a:gd name="connsiteX1" fmla="*/ 0 w 9194731"/>
                <a:gd name="connsiteY1" fmla="*/ 0 h 5203773"/>
                <a:gd name="connsiteX2" fmla="*/ 9194731 w 9194731"/>
                <a:gd name="connsiteY2" fmla="*/ 1798524 h 5203773"/>
                <a:gd name="connsiteX3" fmla="*/ 3119359 w 9194731"/>
                <a:gd name="connsiteY3" fmla="*/ 5203773 h 5203773"/>
                <a:gd name="connsiteX0" fmla="*/ 3119359 w 9194731"/>
                <a:gd name="connsiteY0" fmla="*/ 5147756 h 5147756"/>
                <a:gd name="connsiteX1" fmla="*/ 0 w 9194731"/>
                <a:gd name="connsiteY1" fmla="*/ 0 h 5147756"/>
                <a:gd name="connsiteX2" fmla="*/ 9194731 w 9194731"/>
                <a:gd name="connsiteY2" fmla="*/ 1742507 h 5147756"/>
                <a:gd name="connsiteX3" fmla="*/ 3119359 w 9194731"/>
                <a:gd name="connsiteY3" fmla="*/ 5147756 h 5147756"/>
                <a:gd name="connsiteX0" fmla="*/ 3151267 w 9226639"/>
                <a:gd name="connsiteY0" fmla="*/ 5163714 h 5163714"/>
                <a:gd name="connsiteX1" fmla="*/ 0 w 9226639"/>
                <a:gd name="connsiteY1" fmla="*/ 0 h 5163714"/>
                <a:gd name="connsiteX2" fmla="*/ 9226639 w 9226639"/>
                <a:gd name="connsiteY2" fmla="*/ 1758465 h 5163714"/>
                <a:gd name="connsiteX3" fmla="*/ 3151267 w 9226639"/>
                <a:gd name="connsiteY3" fmla="*/ 5163714 h 5163714"/>
                <a:gd name="connsiteX0" fmla="*/ 315126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151267 w 9198054"/>
                <a:gd name="connsiteY3" fmla="*/ 5163714 h 5163714"/>
                <a:gd name="connsiteX0" fmla="*/ 320843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208437 w 9198054"/>
                <a:gd name="connsiteY3" fmla="*/ 5163714 h 5163714"/>
                <a:gd name="connsiteX0" fmla="*/ 3160796 w 9198054"/>
                <a:gd name="connsiteY0" fmla="*/ 5154183 h 5154183"/>
                <a:gd name="connsiteX1" fmla="*/ 0 w 9198054"/>
                <a:gd name="connsiteY1" fmla="*/ 0 h 5154183"/>
                <a:gd name="connsiteX2" fmla="*/ 9198054 w 9198054"/>
                <a:gd name="connsiteY2" fmla="*/ 1901426 h 5154183"/>
                <a:gd name="connsiteX3" fmla="*/ 3160796 w 9198054"/>
                <a:gd name="connsiteY3" fmla="*/ 5154183 h 5154183"/>
                <a:gd name="connsiteX0" fmla="*/ 316079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16079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04811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3048116 w 9178997"/>
                <a:gd name="connsiteY3" fmla="*/ 5154183 h 5154183"/>
                <a:gd name="connsiteX0" fmla="*/ 1498773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1498773 w 9178997"/>
                <a:gd name="connsiteY3" fmla="*/ 5154183 h 5154183"/>
                <a:gd name="connsiteX0" fmla="*/ 1498773 w 3368960"/>
                <a:gd name="connsiteY0" fmla="*/ 5173702 h 5173702"/>
                <a:gd name="connsiteX1" fmla="*/ 0 w 3368960"/>
                <a:gd name="connsiteY1" fmla="*/ 19519 h 5173702"/>
                <a:gd name="connsiteX2" fmla="*/ 3368960 w 3368960"/>
                <a:gd name="connsiteY2" fmla="*/ 0 h 5173702"/>
                <a:gd name="connsiteX3" fmla="*/ 1498773 w 3368960"/>
                <a:gd name="connsiteY3" fmla="*/ 5173702 h 5173702"/>
                <a:gd name="connsiteX0" fmla="*/ 1513119 w 3383306"/>
                <a:gd name="connsiteY0" fmla="*/ 5173702 h 5173702"/>
                <a:gd name="connsiteX1" fmla="*/ 0 w 3383306"/>
                <a:gd name="connsiteY1" fmla="*/ 1730421 h 5173702"/>
                <a:gd name="connsiteX2" fmla="*/ 3383306 w 3383306"/>
                <a:gd name="connsiteY2" fmla="*/ 0 h 5173702"/>
                <a:gd name="connsiteX3" fmla="*/ 1513119 w 3383306"/>
                <a:gd name="connsiteY3" fmla="*/ 5173702 h 5173702"/>
                <a:gd name="connsiteX0" fmla="*/ 1524942 w 3395129"/>
                <a:gd name="connsiteY0" fmla="*/ 5173702 h 5173702"/>
                <a:gd name="connsiteX1" fmla="*/ 0 w 3395129"/>
                <a:gd name="connsiteY1" fmla="*/ 3446751 h 5173702"/>
                <a:gd name="connsiteX2" fmla="*/ 3395129 w 3395129"/>
                <a:gd name="connsiteY2" fmla="*/ 0 h 5173702"/>
                <a:gd name="connsiteX3" fmla="*/ 1524942 w 3395129"/>
                <a:gd name="connsiteY3" fmla="*/ 5173702 h 5173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5129" h="5173702">
                  <a:moveTo>
                    <a:pt x="1524942" y="5173702"/>
                  </a:moveTo>
                  <a:lnTo>
                    <a:pt x="0" y="3446751"/>
                  </a:lnTo>
                  <a:lnTo>
                    <a:pt x="3395129" y="0"/>
                  </a:lnTo>
                  <a:lnTo>
                    <a:pt x="1524942" y="5173702"/>
                  </a:lnTo>
                  <a:close/>
                </a:path>
              </a:pathLst>
            </a:custGeom>
            <a:gradFill flip="none" rotWithShape="1">
              <a:gsLst>
                <a:gs pos="1000">
                  <a:schemeClr val="accent2"/>
                </a:gs>
                <a:gs pos="100000">
                  <a:schemeClr val="accent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3035" y="1655791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Two line title</a:t>
            </a:r>
            <a:br>
              <a:rPr lang="en-US" dirty="0"/>
            </a:br>
            <a:r>
              <a:rPr lang="en-US" dirty="0"/>
              <a:t>goes here</a:t>
            </a:r>
            <a:endParaRPr lang="en-GB" dirty="0"/>
          </a:p>
        </p:txBody>
      </p:sp>
      <p:sp>
        <p:nvSpPr>
          <p:cNvPr id="4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381000" y="384048"/>
            <a:ext cx="2384269" cy="432000"/>
            <a:chOff x="3024188" y="2847975"/>
            <a:chExt cx="18767426" cy="3400426"/>
          </a:xfrm>
        </p:grpSpPr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024188" y="2847975"/>
              <a:ext cx="5908675" cy="3155950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9871076" y="2952750"/>
              <a:ext cx="868363" cy="1192213"/>
            </a:xfrm>
            <a:custGeom>
              <a:avLst/>
              <a:gdLst>
                <a:gd name="T0" fmla="*/ 19 w 25"/>
                <a:gd name="T1" fmla="*/ 10 h 34"/>
                <a:gd name="T2" fmla="*/ 13 w 25"/>
                <a:gd name="T3" fmla="*/ 5 h 34"/>
                <a:gd name="T4" fmla="*/ 8 w 25"/>
                <a:gd name="T5" fmla="*/ 9 h 34"/>
                <a:gd name="T6" fmla="*/ 11 w 25"/>
                <a:gd name="T7" fmla="*/ 13 h 34"/>
                <a:gd name="T8" fmla="*/ 16 w 25"/>
                <a:gd name="T9" fmla="*/ 14 h 34"/>
                <a:gd name="T10" fmla="*/ 25 w 25"/>
                <a:gd name="T11" fmla="*/ 24 h 34"/>
                <a:gd name="T12" fmla="*/ 13 w 25"/>
                <a:gd name="T13" fmla="*/ 34 h 34"/>
                <a:gd name="T14" fmla="*/ 0 w 25"/>
                <a:gd name="T15" fmla="*/ 24 h 34"/>
                <a:gd name="T16" fmla="*/ 6 w 25"/>
                <a:gd name="T17" fmla="*/ 22 h 34"/>
                <a:gd name="T18" fmla="*/ 13 w 25"/>
                <a:gd name="T19" fmla="*/ 28 h 34"/>
                <a:gd name="T20" fmla="*/ 19 w 25"/>
                <a:gd name="T21" fmla="*/ 24 h 34"/>
                <a:gd name="T22" fmla="*/ 15 w 25"/>
                <a:gd name="T23" fmla="*/ 20 h 34"/>
                <a:gd name="T24" fmla="*/ 10 w 25"/>
                <a:gd name="T25" fmla="*/ 19 h 34"/>
                <a:gd name="T26" fmla="*/ 1 w 25"/>
                <a:gd name="T27" fmla="*/ 10 h 34"/>
                <a:gd name="T28" fmla="*/ 13 w 25"/>
                <a:gd name="T29" fmla="*/ 0 h 34"/>
                <a:gd name="T30" fmla="*/ 25 w 25"/>
                <a:gd name="T31" fmla="*/ 8 h 34"/>
                <a:gd name="T32" fmla="*/ 19 w 25"/>
                <a:gd name="T33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34">
                  <a:moveTo>
                    <a:pt x="19" y="10"/>
                  </a:moveTo>
                  <a:cubicBezTo>
                    <a:pt x="19" y="8"/>
                    <a:pt x="17" y="5"/>
                    <a:pt x="13" y="5"/>
                  </a:cubicBezTo>
                  <a:cubicBezTo>
                    <a:pt x="10" y="5"/>
                    <a:pt x="8" y="7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22" y="15"/>
                    <a:pt x="25" y="19"/>
                    <a:pt x="25" y="24"/>
                  </a:cubicBezTo>
                  <a:cubicBezTo>
                    <a:pt x="25" y="29"/>
                    <a:pt x="21" y="34"/>
                    <a:pt x="13" y="34"/>
                  </a:cubicBezTo>
                  <a:cubicBezTo>
                    <a:pt x="4" y="34"/>
                    <a:pt x="1" y="28"/>
                    <a:pt x="0" y="24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9" y="28"/>
                    <a:pt x="13" y="28"/>
                  </a:cubicBezTo>
                  <a:cubicBezTo>
                    <a:pt x="17" y="28"/>
                    <a:pt x="19" y="27"/>
                    <a:pt x="19" y="24"/>
                  </a:cubicBezTo>
                  <a:cubicBezTo>
                    <a:pt x="19" y="22"/>
                    <a:pt x="17" y="21"/>
                    <a:pt x="15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5" y="18"/>
                    <a:pt x="1" y="15"/>
                    <a:pt x="1" y="10"/>
                  </a:cubicBezTo>
                  <a:cubicBezTo>
                    <a:pt x="1" y="4"/>
                    <a:pt x="7" y="0"/>
                    <a:pt x="13" y="0"/>
                  </a:cubicBezTo>
                  <a:cubicBezTo>
                    <a:pt x="21" y="0"/>
                    <a:pt x="24" y="4"/>
                    <a:pt x="25" y="8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10844213" y="3303588"/>
              <a:ext cx="798513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3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2" y="4"/>
                    <a:pt x="23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8"/>
            <p:cNvSpPr>
              <a:spLocks noEditPoints="1"/>
            </p:cNvSpPr>
            <p:nvPr userDrawn="1"/>
          </p:nvSpPr>
          <p:spPr bwMode="auto">
            <a:xfrm>
              <a:off x="11747501" y="2917825"/>
              <a:ext cx="277813" cy="1192213"/>
            </a:xfrm>
            <a:custGeom>
              <a:avLst/>
              <a:gdLst>
                <a:gd name="T0" fmla="*/ 4 w 8"/>
                <a:gd name="T1" fmla="*/ 0 h 34"/>
                <a:gd name="T2" fmla="*/ 8 w 8"/>
                <a:gd name="T3" fmla="*/ 4 h 34"/>
                <a:gd name="T4" fmla="*/ 4 w 8"/>
                <a:gd name="T5" fmla="*/ 8 h 34"/>
                <a:gd name="T6" fmla="*/ 0 w 8"/>
                <a:gd name="T7" fmla="*/ 4 h 34"/>
                <a:gd name="T8" fmla="*/ 4 w 8"/>
                <a:gd name="T9" fmla="*/ 0 h 34"/>
                <a:gd name="T10" fmla="*/ 1 w 8"/>
                <a:gd name="T11" fmla="*/ 34 h 34"/>
                <a:gd name="T12" fmla="*/ 1 w 8"/>
                <a:gd name="T13" fmla="*/ 11 h 34"/>
                <a:gd name="T14" fmla="*/ 7 w 8"/>
                <a:gd name="T15" fmla="*/ 11 h 34"/>
                <a:gd name="T16" fmla="*/ 7 w 8"/>
                <a:gd name="T17" fmla="*/ 34 h 34"/>
                <a:gd name="T18" fmla="*/ 1 w 8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4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34"/>
                    <a:pt x="7" y="34"/>
                    <a:pt x="7" y="34"/>
                  </a:cubicBezTo>
                  <a:lnTo>
                    <a:pt x="1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9"/>
            <p:cNvSpPr>
              <a:spLocks noEditPoints="1"/>
            </p:cNvSpPr>
            <p:nvPr userDrawn="1"/>
          </p:nvSpPr>
          <p:spPr bwMode="auto">
            <a:xfrm>
              <a:off x="12165013" y="3303588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5 h 24"/>
                <a:gd name="T18" fmla="*/ 22 w 22"/>
                <a:gd name="T19" fmla="*/ 17 h 24"/>
                <a:gd name="T20" fmla="*/ 16 w 22"/>
                <a:gd name="T21" fmla="*/ 9 h 24"/>
                <a:gd name="T22" fmla="*/ 11 w 22"/>
                <a:gd name="T23" fmla="*/ 5 h 24"/>
                <a:gd name="T24" fmla="*/ 6 w 22"/>
                <a:gd name="T25" fmla="*/ 9 h 24"/>
                <a:gd name="T26" fmla="*/ 16 w 22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2" y="4"/>
                    <a:pt x="22" y="12"/>
                  </a:cubicBezTo>
                  <a:cubicBezTo>
                    <a:pt x="22" y="12"/>
                    <a:pt x="22" y="13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0"/>
            <p:cNvSpPr>
              <a:spLocks/>
            </p:cNvSpPr>
            <p:nvPr userDrawn="1"/>
          </p:nvSpPr>
          <p:spPr bwMode="auto">
            <a:xfrm>
              <a:off x="13103226" y="3303588"/>
              <a:ext cx="730250" cy="806450"/>
            </a:xfrm>
            <a:custGeom>
              <a:avLst/>
              <a:gdLst>
                <a:gd name="T0" fmla="*/ 6 w 21"/>
                <a:gd name="T1" fmla="*/ 23 h 23"/>
                <a:gd name="T2" fmla="*/ 0 w 21"/>
                <a:gd name="T3" fmla="*/ 23 h 23"/>
                <a:gd name="T4" fmla="*/ 0 w 21"/>
                <a:gd name="T5" fmla="*/ 0 h 23"/>
                <a:gd name="T6" fmla="*/ 6 w 21"/>
                <a:gd name="T7" fmla="*/ 0 h 23"/>
                <a:gd name="T8" fmla="*/ 6 w 21"/>
                <a:gd name="T9" fmla="*/ 3 h 23"/>
                <a:gd name="T10" fmla="*/ 13 w 21"/>
                <a:gd name="T11" fmla="*/ 0 h 23"/>
                <a:gd name="T12" fmla="*/ 21 w 21"/>
                <a:gd name="T13" fmla="*/ 9 h 23"/>
                <a:gd name="T14" fmla="*/ 21 w 21"/>
                <a:gd name="T15" fmla="*/ 23 h 23"/>
                <a:gd name="T16" fmla="*/ 15 w 21"/>
                <a:gd name="T17" fmla="*/ 23 h 23"/>
                <a:gd name="T18" fmla="*/ 15 w 21"/>
                <a:gd name="T19" fmla="*/ 10 h 23"/>
                <a:gd name="T20" fmla="*/ 10 w 21"/>
                <a:gd name="T21" fmla="*/ 5 h 23"/>
                <a:gd name="T22" fmla="*/ 6 w 21"/>
                <a:gd name="T23" fmla="*/ 10 h 23"/>
                <a:gd name="T24" fmla="*/ 6 w 21"/>
                <a:gd name="T2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3">
                  <a:moveTo>
                    <a:pt x="6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18" y="0"/>
                    <a:pt x="21" y="4"/>
                    <a:pt x="21" y="9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7"/>
                    <a:pt x="13" y="5"/>
                    <a:pt x="10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1"/>
            <p:cNvSpPr>
              <a:spLocks/>
            </p:cNvSpPr>
            <p:nvPr userDrawn="1"/>
          </p:nvSpPr>
          <p:spPr bwMode="auto">
            <a:xfrm>
              <a:off x="13971588" y="3303588"/>
              <a:ext cx="800100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2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1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1" y="4"/>
                    <a:pt x="22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2"/>
            <p:cNvSpPr>
              <a:spLocks noEditPoints="1"/>
            </p:cNvSpPr>
            <p:nvPr userDrawn="1"/>
          </p:nvSpPr>
          <p:spPr bwMode="auto">
            <a:xfrm>
              <a:off x="14839951" y="3303588"/>
              <a:ext cx="800100" cy="841375"/>
            </a:xfrm>
            <a:custGeom>
              <a:avLst/>
              <a:gdLst>
                <a:gd name="T0" fmla="*/ 22 w 23"/>
                <a:gd name="T1" fmla="*/ 17 h 24"/>
                <a:gd name="T2" fmla="*/ 12 w 23"/>
                <a:gd name="T3" fmla="*/ 24 h 24"/>
                <a:gd name="T4" fmla="*/ 0 w 23"/>
                <a:gd name="T5" fmla="*/ 12 h 24"/>
                <a:gd name="T6" fmla="*/ 11 w 23"/>
                <a:gd name="T7" fmla="*/ 0 h 24"/>
                <a:gd name="T8" fmla="*/ 23 w 23"/>
                <a:gd name="T9" fmla="*/ 12 h 24"/>
                <a:gd name="T10" fmla="*/ 23 w 23"/>
                <a:gd name="T11" fmla="*/ 14 h 24"/>
                <a:gd name="T12" fmla="*/ 6 w 23"/>
                <a:gd name="T13" fmla="*/ 14 h 24"/>
                <a:gd name="T14" fmla="*/ 12 w 23"/>
                <a:gd name="T15" fmla="*/ 19 h 24"/>
                <a:gd name="T16" fmla="*/ 17 w 23"/>
                <a:gd name="T17" fmla="*/ 15 h 24"/>
                <a:gd name="T18" fmla="*/ 22 w 23"/>
                <a:gd name="T19" fmla="*/ 17 h 24"/>
                <a:gd name="T20" fmla="*/ 16 w 23"/>
                <a:gd name="T21" fmla="*/ 9 h 24"/>
                <a:gd name="T22" fmla="*/ 11 w 23"/>
                <a:gd name="T23" fmla="*/ 5 h 24"/>
                <a:gd name="T24" fmla="*/ 6 w 23"/>
                <a:gd name="T25" fmla="*/ 9 h 24"/>
                <a:gd name="T26" fmla="*/ 16 w 23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6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3" y="4"/>
                    <a:pt x="23" y="12"/>
                  </a:cubicBezTo>
                  <a:cubicBezTo>
                    <a:pt x="23" y="12"/>
                    <a:pt x="23" y="13"/>
                    <a:pt x="23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Oval 13"/>
            <p:cNvSpPr>
              <a:spLocks noChangeArrowheads="1"/>
            </p:cNvSpPr>
            <p:nvPr userDrawn="1"/>
          </p:nvSpPr>
          <p:spPr bwMode="auto">
            <a:xfrm>
              <a:off x="15744826" y="3829050"/>
              <a:ext cx="312738" cy="31591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14"/>
            <p:cNvSpPr>
              <a:spLocks noEditPoints="1"/>
            </p:cNvSpPr>
            <p:nvPr userDrawn="1"/>
          </p:nvSpPr>
          <p:spPr bwMode="auto">
            <a:xfrm>
              <a:off x="9836151" y="4776788"/>
              <a:ext cx="1146175" cy="1155700"/>
            </a:xfrm>
            <a:custGeom>
              <a:avLst/>
              <a:gdLst>
                <a:gd name="T0" fmla="*/ 503 w 722"/>
                <a:gd name="T1" fmla="*/ 552 h 728"/>
                <a:gd name="T2" fmla="*/ 219 w 722"/>
                <a:gd name="T3" fmla="*/ 552 h 728"/>
                <a:gd name="T4" fmla="*/ 153 w 722"/>
                <a:gd name="T5" fmla="*/ 728 h 728"/>
                <a:gd name="T6" fmla="*/ 0 w 722"/>
                <a:gd name="T7" fmla="*/ 728 h 728"/>
                <a:gd name="T8" fmla="*/ 285 w 722"/>
                <a:gd name="T9" fmla="*/ 0 h 728"/>
                <a:gd name="T10" fmla="*/ 438 w 722"/>
                <a:gd name="T11" fmla="*/ 0 h 728"/>
                <a:gd name="T12" fmla="*/ 722 w 722"/>
                <a:gd name="T13" fmla="*/ 728 h 728"/>
                <a:gd name="T14" fmla="*/ 569 w 722"/>
                <a:gd name="T15" fmla="*/ 728 h 728"/>
                <a:gd name="T16" fmla="*/ 503 w 722"/>
                <a:gd name="T17" fmla="*/ 552 h 728"/>
                <a:gd name="T18" fmla="*/ 263 w 722"/>
                <a:gd name="T19" fmla="*/ 419 h 728"/>
                <a:gd name="T20" fmla="*/ 460 w 722"/>
                <a:gd name="T21" fmla="*/ 419 h 728"/>
                <a:gd name="T22" fmla="*/ 350 w 722"/>
                <a:gd name="T23" fmla="*/ 154 h 728"/>
                <a:gd name="T24" fmla="*/ 263 w 722"/>
                <a:gd name="T25" fmla="*/ 41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2" h="728">
                  <a:moveTo>
                    <a:pt x="503" y="552"/>
                  </a:moveTo>
                  <a:lnTo>
                    <a:pt x="219" y="552"/>
                  </a:lnTo>
                  <a:lnTo>
                    <a:pt x="153" y="728"/>
                  </a:lnTo>
                  <a:lnTo>
                    <a:pt x="0" y="728"/>
                  </a:lnTo>
                  <a:lnTo>
                    <a:pt x="285" y="0"/>
                  </a:lnTo>
                  <a:lnTo>
                    <a:pt x="438" y="0"/>
                  </a:lnTo>
                  <a:lnTo>
                    <a:pt x="722" y="728"/>
                  </a:lnTo>
                  <a:lnTo>
                    <a:pt x="569" y="728"/>
                  </a:lnTo>
                  <a:lnTo>
                    <a:pt x="503" y="552"/>
                  </a:lnTo>
                  <a:close/>
                  <a:moveTo>
                    <a:pt x="263" y="419"/>
                  </a:moveTo>
                  <a:lnTo>
                    <a:pt x="460" y="419"/>
                  </a:lnTo>
                  <a:lnTo>
                    <a:pt x="350" y="154"/>
                  </a:lnTo>
                  <a:lnTo>
                    <a:pt x="263" y="4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15"/>
            <p:cNvSpPr>
              <a:spLocks noEditPoints="1"/>
            </p:cNvSpPr>
            <p:nvPr userDrawn="1"/>
          </p:nvSpPr>
          <p:spPr bwMode="auto">
            <a:xfrm>
              <a:off x="11087101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7 w 24"/>
                <a:gd name="T15" fmla="*/ 22 h 33"/>
                <a:gd name="T16" fmla="*/ 7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20" y="24"/>
                    <a:pt x="13" y="24"/>
                  </a:cubicBezTo>
                  <a:cubicBezTo>
                    <a:pt x="10" y="24"/>
                    <a:pt x="8" y="23"/>
                    <a:pt x="7" y="22"/>
                  </a:cubicBezTo>
                  <a:cubicBezTo>
                    <a:pt x="7" y="33"/>
                    <a:pt x="7" y="33"/>
                    <a:pt x="7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16"/>
            <p:cNvSpPr>
              <a:spLocks noEditPoints="1"/>
            </p:cNvSpPr>
            <p:nvPr userDrawn="1"/>
          </p:nvSpPr>
          <p:spPr bwMode="auto">
            <a:xfrm>
              <a:off x="12060238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6 w 24"/>
                <a:gd name="T15" fmla="*/ 22 h 33"/>
                <a:gd name="T16" fmla="*/ 6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19" y="24"/>
                    <a:pt x="13" y="24"/>
                  </a:cubicBezTo>
                  <a:cubicBezTo>
                    <a:pt x="10" y="24"/>
                    <a:pt x="7" y="23"/>
                    <a:pt x="6" y="22"/>
                  </a:cubicBezTo>
                  <a:cubicBezTo>
                    <a:pt x="6" y="33"/>
                    <a:pt x="6" y="33"/>
                    <a:pt x="6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Rectangle 17"/>
            <p:cNvSpPr>
              <a:spLocks noChangeArrowheads="1"/>
            </p:cNvSpPr>
            <p:nvPr userDrawn="1"/>
          </p:nvSpPr>
          <p:spPr bwMode="auto">
            <a:xfrm>
              <a:off x="13033376" y="4741863"/>
              <a:ext cx="207963" cy="11906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8"/>
            <p:cNvSpPr>
              <a:spLocks noEditPoints="1"/>
            </p:cNvSpPr>
            <p:nvPr userDrawn="1"/>
          </p:nvSpPr>
          <p:spPr bwMode="auto">
            <a:xfrm>
              <a:off x="13450888" y="4705350"/>
              <a:ext cx="242888" cy="1227138"/>
            </a:xfrm>
            <a:custGeom>
              <a:avLst/>
              <a:gdLst>
                <a:gd name="T0" fmla="*/ 4 w 7"/>
                <a:gd name="T1" fmla="*/ 0 h 35"/>
                <a:gd name="T2" fmla="*/ 7 w 7"/>
                <a:gd name="T3" fmla="*/ 4 h 35"/>
                <a:gd name="T4" fmla="*/ 4 w 7"/>
                <a:gd name="T5" fmla="*/ 8 h 35"/>
                <a:gd name="T6" fmla="*/ 0 w 7"/>
                <a:gd name="T7" fmla="*/ 4 h 35"/>
                <a:gd name="T8" fmla="*/ 4 w 7"/>
                <a:gd name="T9" fmla="*/ 0 h 35"/>
                <a:gd name="T10" fmla="*/ 1 w 7"/>
                <a:gd name="T11" fmla="*/ 35 h 35"/>
                <a:gd name="T12" fmla="*/ 1 w 7"/>
                <a:gd name="T13" fmla="*/ 12 h 35"/>
                <a:gd name="T14" fmla="*/ 7 w 7"/>
                <a:gd name="T15" fmla="*/ 12 h 35"/>
                <a:gd name="T16" fmla="*/ 7 w 7"/>
                <a:gd name="T17" fmla="*/ 35 h 35"/>
                <a:gd name="T18" fmla="*/ 1 w 7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5">
                  <a:moveTo>
                    <a:pt x="4" y="0"/>
                  </a:move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9"/>
            <p:cNvSpPr>
              <a:spLocks noEditPoints="1"/>
            </p:cNvSpPr>
            <p:nvPr userDrawn="1"/>
          </p:nvSpPr>
          <p:spPr bwMode="auto">
            <a:xfrm>
              <a:off x="13866813" y="5091113"/>
              <a:ext cx="765175" cy="841375"/>
            </a:xfrm>
            <a:custGeom>
              <a:avLst/>
              <a:gdLst>
                <a:gd name="T0" fmla="*/ 22 w 22"/>
                <a:gd name="T1" fmla="*/ 17 h 24"/>
                <a:gd name="T2" fmla="*/ 11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1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0"/>
            <p:cNvSpPr>
              <a:spLocks noEditPoints="1"/>
            </p:cNvSpPr>
            <p:nvPr userDrawn="1"/>
          </p:nvSpPr>
          <p:spPr bwMode="auto">
            <a:xfrm>
              <a:off x="14736763" y="4741863"/>
              <a:ext cx="833438" cy="1190625"/>
            </a:xfrm>
            <a:custGeom>
              <a:avLst/>
              <a:gdLst>
                <a:gd name="T0" fmla="*/ 24 w 24"/>
                <a:gd name="T1" fmla="*/ 30 h 34"/>
                <a:gd name="T2" fmla="*/ 24 w 24"/>
                <a:gd name="T3" fmla="*/ 34 h 34"/>
                <a:gd name="T4" fmla="*/ 18 w 24"/>
                <a:gd name="T5" fmla="*/ 34 h 34"/>
                <a:gd name="T6" fmla="*/ 18 w 24"/>
                <a:gd name="T7" fmla="*/ 31 h 34"/>
                <a:gd name="T8" fmla="*/ 12 w 24"/>
                <a:gd name="T9" fmla="*/ 34 h 34"/>
                <a:gd name="T10" fmla="*/ 0 w 24"/>
                <a:gd name="T11" fmla="*/ 22 h 34"/>
                <a:gd name="T12" fmla="*/ 11 w 24"/>
                <a:gd name="T13" fmla="*/ 10 h 34"/>
                <a:gd name="T14" fmla="*/ 18 w 24"/>
                <a:gd name="T15" fmla="*/ 13 h 34"/>
                <a:gd name="T16" fmla="*/ 18 w 24"/>
                <a:gd name="T17" fmla="*/ 0 h 34"/>
                <a:gd name="T18" fmla="*/ 24 w 24"/>
                <a:gd name="T19" fmla="*/ 0 h 34"/>
                <a:gd name="T20" fmla="*/ 24 w 24"/>
                <a:gd name="T21" fmla="*/ 30 h 34"/>
                <a:gd name="T22" fmla="*/ 12 w 24"/>
                <a:gd name="T23" fmla="*/ 29 h 34"/>
                <a:gd name="T24" fmla="*/ 18 w 24"/>
                <a:gd name="T25" fmla="*/ 22 h 34"/>
                <a:gd name="T26" fmla="*/ 12 w 24"/>
                <a:gd name="T27" fmla="*/ 16 h 34"/>
                <a:gd name="T28" fmla="*/ 7 w 24"/>
                <a:gd name="T29" fmla="*/ 22 h 34"/>
                <a:gd name="T30" fmla="*/ 12 w 24"/>
                <a:gd name="T31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34">
                  <a:moveTo>
                    <a:pt x="24" y="30"/>
                  </a:moveTo>
                  <a:cubicBezTo>
                    <a:pt x="24" y="31"/>
                    <a:pt x="24" y="33"/>
                    <a:pt x="24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3"/>
                    <a:pt x="18" y="32"/>
                    <a:pt x="18" y="31"/>
                  </a:cubicBezTo>
                  <a:cubicBezTo>
                    <a:pt x="17" y="33"/>
                    <a:pt x="15" y="34"/>
                    <a:pt x="12" y="34"/>
                  </a:cubicBezTo>
                  <a:cubicBezTo>
                    <a:pt x="5" y="34"/>
                    <a:pt x="0" y="29"/>
                    <a:pt x="0" y="22"/>
                  </a:cubicBezTo>
                  <a:cubicBezTo>
                    <a:pt x="0" y="15"/>
                    <a:pt x="5" y="10"/>
                    <a:pt x="11" y="10"/>
                  </a:cubicBezTo>
                  <a:cubicBezTo>
                    <a:pt x="15" y="10"/>
                    <a:pt x="17" y="12"/>
                    <a:pt x="18" y="1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24" y="30"/>
                  </a:lnTo>
                  <a:close/>
                  <a:moveTo>
                    <a:pt x="12" y="29"/>
                  </a:moveTo>
                  <a:cubicBezTo>
                    <a:pt x="15" y="29"/>
                    <a:pt x="18" y="26"/>
                    <a:pt x="18" y="22"/>
                  </a:cubicBezTo>
                  <a:cubicBezTo>
                    <a:pt x="18" y="18"/>
                    <a:pt x="15" y="16"/>
                    <a:pt x="12" y="16"/>
                  </a:cubicBezTo>
                  <a:cubicBezTo>
                    <a:pt x="9" y="16"/>
                    <a:pt x="7" y="18"/>
                    <a:pt x="7" y="22"/>
                  </a:cubicBezTo>
                  <a:cubicBezTo>
                    <a:pt x="7" y="26"/>
                    <a:pt x="9" y="29"/>
                    <a:pt x="12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1"/>
            <p:cNvSpPr>
              <a:spLocks/>
            </p:cNvSpPr>
            <p:nvPr userDrawn="1"/>
          </p:nvSpPr>
          <p:spPr bwMode="auto">
            <a:xfrm>
              <a:off x="16057563" y="4881563"/>
              <a:ext cx="520700" cy="1050925"/>
            </a:xfrm>
            <a:custGeom>
              <a:avLst/>
              <a:gdLst>
                <a:gd name="T0" fmla="*/ 10 w 15"/>
                <a:gd name="T1" fmla="*/ 7 h 30"/>
                <a:gd name="T2" fmla="*/ 15 w 15"/>
                <a:gd name="T3" fmla="*/ 7 h 30"/>
                <a:gd name="T4" fmla="*/ 15 w 15"/>
                <a:gd name="T5" fmla="*/ 12 h 30"/>
                <a:gd name="T6" fmla="*/ 10 w 15"/>
                <a:gd name="T7" fmla="*/ 12 h 30"/>
                <a:gd name="T8" fmla="*/ 10 w 15"/>
                <a:gd name="T9" fmla="*/ 22 h 30"/>
                <a:gd name="T10" fmla="*/ 13 w 15"/>
                <a:gd name="T11" fmla="*/ 25 h 30"/>
                <a:gd name="T12" fmla="*/ 15 w 15"/>
                <a:gd name="T13" fmla="*/ 24 h 30"/>
                <a:gd name="T14" fmla="*/ 15 w 15"/>
                <a:gd name="T15" fmla="*/ 30 h 30"/>
                <a:gd name="T16" fmla="*/ 11 w 15"/>
                <a:gd name="T17" fmla="*/ 30 h 30"/>
                <a:gd name="T18" fmla="*/ 4 w 15"/>
                <a:gd name="T19" fmla="*/ 23 h 30"/>
                <a:gd name="T20" fmla="*/ 4 w 15"/>
                <a:gd name="T21" fmla="*/ 12 h 30"/>
                <a:gd name="T22" fmla="*/ 0 w 15"/>
                <a:gd name="T23" fmla="*/ 12 h 30"/>
                <a:gd name="T24" fmla="*/ 0 w 15"/>
                <a:gd name="T25" fmla="*/ 7 h 30"/>
                <a:gd name="T26" fmla="*/ 1 w 15"/>
                <a:gd name="T27" fmla="*/ 7 h 30"/>
                <a:gd name="T28" fmla="*/ 5 w 15"/>
                <a:gd name="T29" fmla="*/ 3 h 30"/>
                <a:gd name="T30" fmla="*/ 5 w 15"/>
                <a:gd name="T31" fmla="*/ 0 h 30"/>
                <a:gd name="T32" fmla="*/ 10 w 15"/>
                <a:gd name="T33" fmla="*/ 0 h 30"/>
                <a:gd name="T34" fmla="*/ 10 w 15"/>
                <a:gd name="T35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30">
                  <a:moveTo>
                    <a:pt x="10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4"/>
                    <a:pt x="11" y="25"/>
                    <a:pt x="13" y="25"/>
                  </a:cubicBezTo>
                  <a:cubicBezTo>
                    <a:pt x="14" y="25"/>
                    <a:pt x="15" y="24"/>
                    <a:pt x="15" y="24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3" y="30"/>
                    <a:pt x="11" y="30"/>
                  </a:cubicBezTo>
                  <a:cubicBezTo>
                    <a:pt x="7" y="30"/>
                    <a:pt x="4" y="27"/>
                    <a:pt x="4" y="2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4" y="7"/>
                    <a:pt x="5" y="5"/>
                    <a:pt x="5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2"/>
            <p:cNvSpPr>
              <a:spLocks noEditPoints="1"/>
            </p:cNvSpPr>
            <p:nvPr userDrawn="1"/>
          </p:nvSpPr>
          <p:spPr bwMode="auto">
            <a:xfrm>
              <a:off x="16683038" y="5091113"/>
              <a:ext cx="833438" cy="841375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12 h 24"/>
                <a:gd name="T10" fmla="*/ 18 w 24"/>
                <a:gd name="T11" fmla="*/ 12 h 24"/>
                <a:gd name="T12" fmla="*/ 12 w 24"/>
                <a:gd name="T13" fmla="*/ 6 h 24"/>
                <a:gd name="T14" fmla="*/ 6 w 24"/>
                <a:gd name="T15" fmla="*/ 12 h 24"/>
                <a:gd name="T16" fmla="*/ 12 w 24"/>
                <a:gd name="T17" fmla="*/ 19 h 24"/>
                <a:gd name="T18" fmla="*/ 18 w 24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9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lose/>
                  <a:moveTo>
                    <a:pt x="18" y="12"/>
                  </a:moveTo>
                  <a:cubicBezTo>
                    <a:pt x="18" y="8"/>
                    <a:pt x="15" y="6"/>
                    <a:pt x="12" y="6"/>
                  </a:cubicBezTo>
                  <a:cubicBezTo>
                    <a:pt x="9" y="6"/>
                    <a:pt x="6" y="8"/>
                    <a:pt x="6" y="12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8" y="17"/>
                    <a:pt x="18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3"/>
            <p:cNvSpPr>
              <a:spLocks/>
            </p:cNvSpPr>
            <p:nvPr userDrawn="1"/>
          </p:nvSpPr>
          <p:spPr bwMode="auto">
            <a:xfrm>
              <a:off x="18003838" y="4776788"/>
              <a:ext cx="728663" cy="1155700"/>
            </a:xfrm>
            <a:custGeom>
              <a:avLst/>
              <a:gdLst>
                <a:gd name="T0" fmla="*/ 0 w 459"/>
                <a:gd name="T1" fmla="*/ 728 h 728"/>
                <a:gd name="T2" fmla="*/ 0 w 459"/>
                <a:gd name="T3" fmla="*/ 0 h 728"/>
                <a:gd name="T4" fmla="*/ 131 w 459"/>
                <a:gd name="T5" fmla="*/ 0 h 728"/>
                <a:gd name="T6" fmla="*/ 131 w 459"/>
                <a:gd name="T7" fmla="*/ 596 h 728"/>
                <a:gd name="T8" fmla="*/ 459 w 459"/>
                <a:gd name="T9" fmla="*/ 596 h 728"/>
                <a:gd name="T10" fmla="*/ 459 w 459"/>
                <a:gd name="T11" fmla="*/ 728 h 728"/>
                <a:gd name="T12" fmla="*/ 0 w 459"/>
                <a:gd name="T13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728">
                  <a:moveTo>
                    <a:pt x="0" y="728"/>
                  </a:moveTo>
                  <a:lnTo>
                    <a:pt x="0" y="0"/>
                  </a:lnTo>
                  <a:lnTo>
                    <a:pt x="131" y="0"/>
                  </a:lnTo>
                  <a:lnTo>
                    <a:pt x="131" y="596"/>
                  </a:lnTo>
                  <a:lnTo>
                    <a:pt x="459" y="596"/>
                  </a:lnTo>
                  <a:lnTo>
                    <a:pt x="459" y="728"/>
                  </a:lnTo>
                  <a:lnTo>
                    <a:pt x="0" y="7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4"/>
            <p:cNvSpPr>
              <a:spLocks noEditPoints="1"/>
            </p:cNvSpPr>
            <p:nvPr userDrawn="1"/>
          </p:nvSpPr>
          <p:spPr bwMode="auto">
            <a:xfrm>
              <a:off x="18837276" y="4705350"/>
              <a:ext cx="277813" cy="1227138"/>
            </a:xfrm>
            <a:custGeom>
              <a:avLst/>
              <a:gdLst>
                <a:gd name="T0" fmla="*/ 4 w 8"/>
                <a:gd name="T1" fmla="*/ 0 h 35"/>
                <a:gd name="T2" fmla="*/ 8 w 8"/>
                <a:gd name="T3" fmla="*/ 4 h 35"/>
                <a:gd name="T4" fmla="*/ 4 w 8"/>
                <a:gd name="T5" fmla="*/ 8 h 35"/>
                <a:gd name="T6" fmla="*/ 0 w 8"/>
                <a:gd name="T7" fmla="*/ 4 h 35"/>
                <a:gd name="T8" fmla="*/ 4 w 8"/>
                <a:gd name="T9" fmla="*/ 0 h 35"/>
                <a:gd name="T10" fmla="*/ 1 w 8"/>
                <a:gd name="T11" fmla="*/ 35 h 35"/>
                <a:gd name="T12" fmla="*/ 1 w 8"/>
                <a:gd name="T13" fmla="*/ 12 h 35"/>
                <a:gd name="T14" fmla="*/ 7 w 8"/>
                <a:gd name="T15" fmla="*/ 12 h 35"/>
                <a:gd name="T16" fmla="*/ 7 w 8"/>
                <a:gd name="T17" fmla="*/ 35 h 35"/>
                <a:gd name="T18" fmla="*/ 1 w 8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25"/>
            <p:cNvSpPr>
              <a:spLocks/>
            </p:cNvSpPr>
            <p:nvPr userDrawn="1"/>
          </p:nvSpPr>
          <p:spPr bwMode="auto">
            <a:xfrm>
              <a:off x="19254788" y="4741863"/>
              <a:ext cx="520700" cy="1190625"/>
            </a:xfrm>
            <a:custGeom>
              <a:avLst/>
              <a:gdLst>
                <a:gd name="T0" fmla="*/ 10 w 15"/>
                <a:gd name="T1" fmla="*/ 8 h 34"/>
                <a:gd name="T2" fmla="*/ 10 w 15"/>
                <a:gd name="T3" fmla="*/ 11 h 34"/>
                <a:gd name="T4" fmla="*/ 15 w 15"/>
                <a:gd name="T5" fmla="*/ 11 h 34"/>
                <a:gd name="T6" fmla="*/ 15 w 15"/>
                <a:gd name="T7" fmla="*/ 16 h 34"/>
                <a:gd name="T8" fmla="*/ 10 w 15"/>
                <a:gd name="T9" fmla="*/ 16 h 34"/>
                <a:gd name="T10" fmla="*/ 10 w 15"/>
                <a:gd name="T11" fmla="*/ 34 h 34"/>
                <a:gd name="T12" fmla="*/ 4 w 15"/>
                <a:gd name="T13" fmla="*/ 34 h 34"/>
                <a:gd name="T14" fmla="*/ 4 w 15"/>
                <a:gd name="T15" fmla="*/ 16 h 34"/>
                <a:gd name="T16" fmla="*/ 0 w 15"/>
                <a:gd name="T17" fmla="*/ 16 h 34"/>
                <a:gd name="T18" fmla="*/ 0 w 15"/>
                <a:gd name="T19" fmla="*/ 11 h 34"/>
                <a:gd name="T20" fmla="*/ 4 w 15"/>
                <a:gd name="T21" fmla="*/ 11 h 34"/>
                <a:gd name="T22" fmla="*/ 4 w 15"/>
                <a:gd name="T23" fmla="*/ 8 h 34"/>
                <a:gd name="T24" fmla="*/ 12 w 15"/>
                <a:gd name="T25" fmla="*/ 0 h 34"/>
                <a:gd name="T26" fmla="*/ 15 w 15"/>
                <a:gd name="T27" fmla="*/ 0 h 34"/>
                <a:gd name="T28" fmla="*/ 15 w 15"/>
                <a:gd name="T29" fmla="*/ 5 h 34"/>
                <a:gd name="T30" fmla="*/ 13 w 15"/>
                <a:gd name="T31" fmla="*/ 5 h 34"/>
                <a:gd name="T32" fmla="*/ 10 w 15"/>
                <a:gd name="T3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34">
                  <a:moveTo>
                    <a:pt x="10" y="8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3"/>
                    <a:pt x="7" y="0"/>
                    <a:pt x="12" y="0"/>
                  </a:cubicBezTo>
                  <a:cubicBezTo>
                    <a:pt x="13" y="0"/>
                    <a:pt x="15" y="0"/>
                    <a:pt x="15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2" y="5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26"/>
            <p:cNvSpPr>
              <a:spLocks noEditPoints="1"/>
            </p:cNvSpPr>
            <p:nvPr userDrawn="1"/>
          </p:nvSpPr>
          <p:spPr bwMode="auto">
            <a:xfrm>
              <a:off x="19845338" y="5091113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Oval 27"/>
            <p:cNvSpPr>
              <a:spLocks noChangeArrowheads="1"/>
            </p:cNvSpPr>
            <p:nvPr userDrawn="1"/>
          </p:nvSpPr>
          <p:spPr bwMode="auto">
            <a:xfrm>
              <a:off x="20748626" y="5653088"/>
              <a:ext cx="312738" cy="279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28"/>
            <p:cNvSpPr>
              <a:spLocks/>
            </p:cNvSpPr>
            <p:nvPr userDrawn="1"/>
          </p:nvSpPr>
          <p:spPr bwMode="auto">
            <a:xfrm>
              <a:off x="21409026" y="4776788"/>
              <a:ext cx="382588" cy="349250"/>
            </a:xfrm>
            <a:custGeom>
              <a:avLst/>
              <a:gdLst>
                <a:gd name="T0" fmla="*/ 0 w 241"/>
                <a:gd name="T1" fmla="*/ 220 h 220"/>
                <a:gd name="T2" fmla="*/ 0 w 241"/>
                <a:gd name="T3" fmla="*/ 0 h 220"/>
                <a:gd name="T4" fmla="*/ 44 w 241"/>
                <a:gd name="T5" fmla="*/ 0 h 220"/>
                <a:gd name="T6" fmla="*/ 109 w 241"/>
                <a:gd name="T7" fmla="*/ 154 h 220"/>
                <a:gd name="T8" fmla="*/ 175 w 241"/>
                <a:gd name="T9" fmla="*/ 0 h 220"/>
                <a:gd name="T10" fmla="*/ 241 w 241"/>
                <a:gd name="T11" fmla="*/ 0 h 220"/>
                <a:gd name="T12" fmla="*/ 241 w 241"/>
                <a:gd name="T13" fmla="*/ 220 h 220"/>
                <a:gd name="T14" fmla="*/ 197 w 241"/>
                <a:gd name="T15" fmla="*/ 220 h 220"/>
                <a:gd name="T16" fmla="*/ 197 w 241"/>
                <a:gd name="T17" fmla="*/ 66 h 220"/>
                <a:gd name="T18" fmla="*/ 131 w 241"/>
                <a:gd name="T19" fmla="*/ 220 h 220"/>
                <a:gd name="T20" fmla="*/ 109 w 241"/>
                <a:gd name="T21" fmla="*/ 220 h 220"/>
                <a:gd name="T22" fmla="*/ 44 w 241"/>
                <a:gd name="T23" fmla="*/ 66 h 220"/>
                <a:gd name="T24" fmla="*/ 44 w 241"/>
                <a:gd name="T25" fmla="*/ 220 h 220"/>
                <a:gd name="T26" fmla="*/ 0 w 241"/>
                <a:gd name="T2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1" h="220">
                  <a:moveTo>
                    <a:pt x="0" y="220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109" y="154"/>
                  </a:lnTo>
                  <a:lnTo>
                    <a:pt x="175" y="0"/>
                  </a:lnTo>
                  <a:lnTo>
                    <a:pt x="241" y="0"/>
                  </a:lnTo>
                  <a:lnTo>
                    <a:pt x="241" y="220"/>
                  </a:lnTo>
                  <a:lnTo>
                    <a:pt x="197" y="220"/>
                  </a:lnTo>
                  <a:lnTo>
                    <a:pt x="197" y="6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44" y="66"/>
                  </a:lnTo>
                  <a:lnTo>
                    <a:pt x="44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29"/>
            <p:cNvSpPr>
              <a:spLocks/>
            </p:cNvSpPr>
            <p:nvPr userDrawn="1"/>
          </p:nvSpPr>
          <p:spPr bwMode="auto">
            <a:xfrm>
              <a:off x="21061363" y="4776788"/>
              <a:ext cx="277813" cy="349250"/>
            </a:xfrm>
            <a:custGeom>
              <a:avLst/>
              <a:gdLst>
                <a:gd name="T0" fmla="*/ 0 w 175"/>
                <a:gd name="T1" fmla="*/ 0 h 220"/>
                <a:gd name="T2" fmla="*/ 175 w 175"/>
                <a:gd name="T3" fmla="*/ 0 h 220"/>
                <a:gd name="T4" fmla="*/ 175 w 175"/>
                <a:gd name="T5" fmla="*/ 44 h 220"/>
                <a:gd name="T6" fmla="*/ 110 w 175"/>
                <a:gd name="T7" fmla="*/ 44 h 220"/>
                <a:gd name="T8" fmla="*/ 110 w 175"/>
                <a:gd name="T9" fmla="*/ 220 h 220"/>
                <a:gd name="T10" fmla="*/ 66 w 175"/>
                <a:gd name="T11" fmla="*/ 220 h 220"/>
                <a:gd name="T12" fmla="*/ 66 w 175"/>
                <a:gd name="T13" fmla="*/ 44 h 220"/>
                <a:gd name="T14" fmla="*/ 0 w 175"/>
                <a:gd name="T15" fmla="*/ 44 h 220"/>
                <a:gd name="T16" fmla="*/ 0 w 175"/>
                <a:gd name="T1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20">
                  <a:moveTo>
                    <a:pt x="0" y="0"/>
                  </a:moveTo>
                  <a:lnTo>
                    <a:pt x="175" y="0"/>
                  </a:lnTo>
                  <a:lnTo>
                    <a:pt x="175" y="44"/>
                  </a:lnTo>
                  <a:lnTo>
                    <a:pt x="110" y="44"/>
                  </a:lnTo>
                  <a:lnTo>
                    <a:pt x="110" y="220"/>
                  </a:lnTo>
                  <a:lnTo>
                    <a:pt x="66" y="220"/>
                  </a:lnTo>
                  <a:lnTo>
                    <a:pt x="66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5345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1 REVERSED line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ADD3B5-49BD-4E57-B297-A48105FD8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19" name="Freeform 18"/>
          <p:cNvSpPr/>
          <p:nvPr userDrawn="1"/>
        </p:nvSpPr>
        <p:spPr>
          <a:xfrm flipH="1" flipV="1">
            <a:off x="-18560" y="0"/>
            <a:ext cx="12188952" cy="6858000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3119359 w 9194731"/>
              <a:gd name="connsiteY0" fmla="*/ 5147756 h 5147756"/>
              <a:gd name="connsiteX1" fmla="*/ 0 w 9194731"/>
              <a:gd name="connsiteY1" fmla="*/ 0 h 5147756"/>
              <a:gd name="connsiteX2" fmla="*/ 9194731 w 9194731"/>
              <a:gd name="connsiteY2" fmla="*/ 1742507 h 5147756"/>
              <a:gd name="connsiteX3" fmla="*/ 3119359 w 9194731"/>
              <a:gd name="connsiteY3" fmla="*/ 5147756 h 5147756"/>
              <a:gd name="connsiteX0" fmla="*/ 3151267 w 9226639"/>
              <a:gd name="connsiteY0" fmla="*/ 5163714 h 5163714"/>
              <a:gd name="connsiteX1" fmla="*/ 0 w 9226639"/>
              <a:gd name="connsiteY1" fmla="*/ 0 h 5163714"/>
              <a:gd name="connsiteX2" fmla="*/ 9226639 w 9226639"/>
              <a:gd name="connsiteY2" fmla="*/ 1758465 h 5163714"/>
              <a:gd name="connsiteX3" fmla="*/ 3151267 w 9226639"/>
              <a:gd name="connsiteY3" fmla="*/ 5163714 h 5163714"/>
              <a:gd name="connsiteX0" fmla="*/ 3151267 w 9198054"/>
              <a:gd name="connsiteY0" fmla="*/ 5163714 h 5163714"/>
              <a:gd name="connsiteX1" fmla="*/ 0 w 9198054"/>
              <a:gd name="connsiteY1" fmla="*/ 0 h 5163714"/>
              <a:gd name="connsiteX2" fmla="*/ 9198054 w 9198054"/>
              <a:gd name="connsiteY2" fmla="*/ 1901426 h 5163714"/>
              <a:gd name="connsiteX3" fmla="*/ 3151267 w 9198054"/>
              <a:gd name="connsiteY3" fmla="*/ 5163714 h 5163714"/>
              <a:gd name="connsiteX0" fmla="*/ 3208437 w 9198054"/>
              <a:gd name="connsiteY0" fmla="*/ 5163714 h 5163714"/>
              <a:gd name="connsiteX1" fmla="*/ 0 w 9198054"/>
              <a:gd name="connsiteY1" fmla="*/ 0 h 5163714"/>
              <a:gd name="connsiteX2" fmla="*/ 9198054 w 9198054"/>
              <a:gd name="connsiteY2" fmla="*/ 1901426 h 5163714"/>
              <a:gd name="connsiteX3" fmla="*/ 3208437 w 9198054"/>
              <a:gd name="connsiteY3" fmla="*/ 5163714 h 5163714"/>
              <a:gd name="connsiteX0" fmla="*/ 3160796 w 9198054"/>
              <a:gd name="connsiteY0" fmla="*/ 5154183 h 5154183"/>
              <a:gd name="connsiteX1" fmla="*/ 0 w 9198054"/>
              <a:gd name="connsiteY1" fmla="*/ 0 h 5154183"/>
              <a:gd name="connsiteX2" fmla="*/ 9198054 w 9198054"/>
              <a:gd name="connsiteY2" fmla="*/ 1901426 h 5154183"/>
              <a:gd name="connsiteX3" fmla="*/ 3160796 w 9198054"/>
              <a:gd name="connsiteY3" fmla="*/ 5154183 h 5154183"/>
              <a:gd name="connsiteX0" fmla="*/ 3160796 w 9178997"/>
              <a:gd name="connsiteY0" fmla="*/ 5154183 h 5154183"/>
              <a:gd name="connsiteX1" fmla="*/ 0 w 9178997"/>
              <a:gd name="connsiteY1" fmla="*/ 0 h 5154183"/>
              <a:gd name="connsiteX2" fmla="*/ 9178997 w 9178997"/>
              <a:gd name="connsiteY2" fmla="*/ 1910957 h 5154183"/>
              <a:gd name="connsiteX3" fmla="*/ 3160796 w 9178997"/>
              <a:gd name="connsiteY3" fmla="*/ 5154183 h 5154183"/>
              <a:gd name="connsiteX0" fmla="*/ 3048116 w 9178997"/>
              <a:gd name="connsiteY0" fmla="*/ 5154183 h 5154183"/>
              <a:gd name="connsiteX1" fmla="*/ 0 w 9178997"/>
              <a:gd name="connsiteY1" fmla="*/ 0 h 5154183"/>
              <a:gd name="connsiteX2" fmla="*/ 9178997 w 9178997"/>
              <a:gd name="connsiteY2" fmla="*/ 1910957 h 5154183"/>
              <a:gd name="connsiteX3" fmla="*/ 3048116 w 9178997"/>
              <a:gd name="connsiteY3" fmla="*/ 5154183 h 5154183"/>
              <a:gd name="connsiteX0" fmla="*/ 3048116 w 9178997"/>
              <a:gd name="connsiteY0" fmla="*/ 5154183 h 5154183"/>
              <a:gd name="connsiteX1" fmla="*/ 0 w 9178997"/>
              <a:gd name="connsiteY1" fmla="*/ 0 h 5154183"/>
              <a:gd name="connsiteX2" fmla="*/ 9178997 w 9178997"/>
              <a:gd name="connsiteY2" fmla="*/ 1698542 h 5154183"/>
              <a:gd name="connsiteX3" fmla="*/ 3048116 w 9178997"/>
              <a:gd name="connsiteY3" fmla="*/ 5154183 h 515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78997" h="5154183">
                <a:moveTo>
                  <a:pt x="3048116" y="5154183"/>
                </a:moveTo>
                <a:lnTo>
                  <a:pt x="0" y="0"/>
                </a:lnTo>
                <a:lnTo>
                  <a:pt x="9178997" y="1698542"/>
                </a:lnTo>
                <a:lnTo>
                  <a:pt x="3048116" y="5154183"/>
                </a:lnTo>
                <a:close/>
              </a:path>
            </a:pathLst>
          </a:custGeom>
          <a:gradFill flip="none" rotWithShape="1">
            <a:gsLst>
              <a:gs pos="61000">
                <a:schemeClr val="accent2"/>
              </a:gs>
              <a:gs pos="31000">
                <a:schemeClr val="accent3"/>
              </a:gs>
              <a:gs pos="100000">
                <a:schemeClr val="accent1"/>
              </a:gs>
            </a:gsLst>
            <a:lin ang="126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4048" y="2282634"/>
            <a:ext cx="9521825" cy="1051116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One-line title</a:t>
            </a:r>
            <a:endParaRPr lang="en-GB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8" y="3581263"/>
            <a:ext cx="4449209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81000" y="384048"/>
            <a:ext cx="2384269" cy="432000"/>
            <a:chOff x="381000" y="384048"/>
            <a:chExt cx="2384269" cy="432000"/>
          </a:xfrm>
        </p:grpSpPr>
        <p:grpSp>
          <p:nvGrpSpPr>
            <p:cNvPr id="9" name="Group 8"/>
            <p:cNvGrpSpPr>
              <a:grpSpLocks noChangeAspect="1"/>
            </p:cNvGrpSpPr>
            <p:nvPr userDrawn="1"/>
          </p:nvGrpSpPr>
          <p:grpSpPr>
            <a:xfrm>
              <a:off x="1246412" y="392922"/>
              <a:ext cx="1518857" cy="423126"/>
              <a:chOff x="9836151" y="2917825"/>
              <a:chExt cx="11955463" cy="3330576"/>
            </a:xfrm>
            <a:solidFill>
              <a:schemeClr val="bg1"/>
            </a:solidFill>
          </p:grpSpPr>
          <p:sp>
            <p:nvSpPr>
              <p:cNvPr id="11" name="Freeform 6"/>
              <p:cNvSpPr>
                <a:spLocks/>
              </p:cNvSpPr>
              <p:nvPr userDrawn="1"/>
            </p:nvSpPr>
            <p:spPr bwMode="auto">
              <a:xfrm>
                <a:off x="9871076" y="2952750"/>
                <a:ext cx="868363" cy="1192213"/>
              </a:xfrm>
              <a:custGeom>
                <a:avLst/>
                <a:gdLst>
                  <a:gd name="T0" fmla="*/ 19 w 25"/>
                  <a:gd name="T1" fmla="*/ 10 h 34"/>
                  <a:gd name="T2" fmla="*/ 13 w 25"/>
                  <a:gd name="T3" fmla="*/ 5 h 34"/>
                  <a:gd name="T4" fmla="*/ 8 w 25"/>
                  <a:gd name="T5" fmla="*/ 9 h 34"/>
                  <a:gd name="T6" fmla="*/ 11 w 25"/>
                  <a:gd name="T7" fmla="*/ 13 h 34"/>
                  <a:gd name="T8" fmla="*/ 16 w 25"/>
                  <a:gd name="T9" fmla="*/ 14 h 34"/>
                  <a:gd name="T10" fmla="*/ 25 w 25"/>
                  <a:gd name="T11" fmla="*/ 24 h 34"/>
                  <a:gd name="T12" fmla="*/ 13 w 25"/>
                  <a:gd name="T13" fmla="*/ 34 h 34"/>
                  <a:gd name="T14" fmla="*/ 0 w 25"/>
                  <a:gd name="T15" fmla="*/ 24 h 34"/>
                  <a:gd name="T16" fmla="*/ 6 w 25"/>
                  <a:gd name="T17" fmla="*/ 22 h 34"/>
                  <a:gd name="T18" fmla="*/ 13 w 25"/>
                  <a:gd name="T19" fmla="*/ 28 h 34"/>
                  <a:gd name="T20" fmla="*/ 19 w 25"/>
                  <a:gd name="T21" fmla="*/ 24 h 34"/>
                  <a:gd name="T22" fmla="*/ 15 w 25"/>
                  <a:gd name="T23" fmla="*/ 20 h 34"/>
                  <a:gd name="T24" fmla="*/ 10 w 25"/>
                  <a:gd name="T25" fmla="*/ 19 h 34"/>
                  <a:gd name="T26" fmla="*/ 1 w 25"/>
                  <a:gd name="T27" fmla="*/ 10 h 34"/>
                  <a:gd name="T28" fmla="*/ 13 w 25"/>
                  <a:gd name="T29" fmla="*/ 0 h 34"/>
                  <a:gd name="T30" fmla="*/ 25 w 25"/>
                  <a:gd name="T31" fmla="*/ 8 h 34"/>
                  <a:gd name="T32" fmla="*/ 19 w 25"/>
                  <a:gd name="T33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34">
                    <a:moveTo>
                      <a:pt x="19" y="10"/>
                    </a:moveTo>
                    <a:cubicBezTo>
                      <a:pt x="19" y="8"/>
                      <a:pt x="17" y="5"/>
                      <a:pt x="13" y="5"/>
                    </a:cubicBezTo>
                    <a:cubicBezTo>
                      <a:pt x="10" y="5"/>
                      <a:pt x="8" y="7"/>
                      <a:pt x="8" y="9"/>
                    </a:cubicBezTo>
                    <a:cubicBezTo>
                      <a:pt x="8" y="11"/>
                      <a:pt x="9" y="13"/>
                      <a:pt x="11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2" y="15"/>
                      <a:pt x="25" y="19"/>
                      <a:pt x="25" y="24"/>
                    </a:cubicBezTo>
                    <a:cubicBezTo>
                      <a:pt x="25" y="29"/>
                      <a:pt x="21" y="34"/>
                      <a:pt x="13" y="34"/>
                    </a:cubicBezTo>
                    <a:cubicBezTo>
                      <a:pt x="4" y="34"/>
                      <a:pt x="1" y="28"/>
                      <a:pt x="0" y="24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9" y="28"/>
                      <a:pt x="13" y="28"/>
                    </a:cubicBezTo>
                    <a:cubicBezTo>
                      <a:pt x="17" y="28"/>
                      <a:pt x="19" y="27"/>
                      <a:pt x="19" y="24"/>
                    </a:cubicBezTo>
                    <a:cubicBezTo>
                      <a:pt x="19" y="22"/>
                      <a:pt x="17" y="21"/>
                      <a:pt x="15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18"/>
                      <a:pt x="1" y="15"/>
                      <a:pt x="1" y="10"/>
                    </a:cubicBezTo>
                    <a:cubicBezTo>
                      <a:pt x="1" y="4"/>
                      <a:pt x="7" y="0"/>
                      <a:pt x="13" y="0"/>
                    </a:cubicBezTo>
                    <a:cubicBezTo>
                      <a:pt x="21" y="0"/>
                      <a:pt x="24" y="4"/>
                      <a:pt x="25" y="8"/>
                    </a:cubicBez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" name="Freeform 7"/>
              <p:cNvSpPr>
                <a:spLocks/>
              </p:cNvSpPr>
              <p:nvPr userDrawn="1"/>
            </p:nvSpPr>
            <p:spPr bwMode="auto">
              <a:xfrm>
                <a:off x="10844213" y="3303588"/>
                <a:ext cx="798513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3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2" y="4"/>
                      <a:pt x="23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747501" y="2917825"/>
                <a:ext cx="277813" cy="1192213"/>
              </a:xfrm>
              <a:custGeom>
                <a:avLst/>
                <a:gdLst>
                  <a:gd name="T0" fmla="*/ 4 w 8"/>
                  <a:gd name="T1" fmla="*/ 0 h 34"/>
                  <a:gd name="T2" fmla="*/ 8 w 8"/>
                  <a:gd name="T3" fmla="*/ 4 h 34"/>
                  <a:gd name="T4" fmla="*/ 4 w 8"/>
                  <a:gd name="T5" fmla="*/ 8 h 34"/>
                  <a:gd name="T6" fmla="*/ 0 w 8"/>
                  <a:gd name="T7" fmla="*/ 4 h 34"/>
                  <a:gd name="T8" fmla="*/ 4 w 8"/>
                  <a:gd name="T9" fmla="*/ 0 h 34"/>
                  <a:gd name="T10" fmla="*/ 1 w 8"/>
                  <a:gd name="T11" fmla="*/ 34 h 34"/>
                  <a:gd name="T12" fmla="*/ 1 w 8"/>
                  <a:gd name="T13" fmla="*/ 11 h 34"/>
                  <a:gd name="T14" fmla="*/ 7 w 8"/>
                  <a:gd name="T15" fmla="*/ 11 h 34"/>
                  <a:gd name="T16" fmla="*/ 7 w 8"/>
                  <a:gd name="T17" fmla="*/ 34 h 34"/>
                  <a:gd name="T18" fmla="*/ 1 w 8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4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4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34"/>
                      <a:pt x="7" y="34"/>
                      <a:pt x="7" y="34"/>
                    </a:cubicBezTo>
                    <a:lnTo>
                      <a:pt x="1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9"/>
              <p:cNvSpPr>
                <a:spLocks noEditPoints="1"/>
              </p:cNvSpPr>
              <p:nvPr userDrawn="1"/>
            </p:nvSpPr>
            <p:spPr bwMode="auto">
              <a:xfrm>
                <a:off x="12165013" y="3303588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5 h 24"/>
                  <a:gd name="T18" fmla="*/ 22 w 22"/>
                  <a:gd name="T19" fmla="*/ 17 h 24"/>
                  <a:gd name="T20" fmla="*/ 16 w 22"/>
                  <a:gd name="T21" fmla="*/ 9 h 24"/>
                  <a:gd name="T22" fmla="*/ 11 w 22"/>
                  <a:gd name="T23" fmla="*/ 5 h 24"/>
                  <a:gd name="T24" fmla="*/ 6 w 22"/>
                  <a:gd name="T25" fmla="*/ 9 h 24"/>
                  <a:gd name="T26" fmla="*/ 16 w 22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2" y="4"/>
                      <a:pt x="22" y="12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3103226" y="3303588"/>
                <a:ext cx="730250" cy="806450"/>
              </a:xfrm>
              <a:custGeom>
                <a:avLst/>
                <a:gdLst>
                  <a:gd name="T0" fmla="*/ 6 w 21"/>
                  <a:gd name="T1" fmla="*/ 23 h 23"/>
                  <a:gd name="T2" fmla="*/ 0 w 21"/>
                  <a:gd name="T3" fmla="*/ 23 h 23"/>
                  <a:gd name="T4" fmla="*/ 0 w 21"/>
                  <a:gd name="T5" fmla="*/ 0 h 23"/>
                  <a:gd name="T6" fmla="*/ 6 w 21"/>
                  <a:gd name="T7" fmla="*/ 0 h 23"/>
                  <a:gd name="T8" fmla="*/ 6 w 21"/>
                  <a:gd name="T9" fmla="*/ 3 h 23"/>
                  <a:gd name="T10" fmla="*/ 13 w 21"/>
                  <a:gd name="T11" fmla="*/ 0 h 23"/>
                  <a:gd name="T12" fmla="*/ 21 w 21"/>
                  <a:gd name="T13" fmla="*/ 9 h 23"/>
                  <a:gd name="T14" fmla="*/ 21 w 21"/>
                  <a:gd name="T15" fmla="*/ 23 h 23"/>
                  <a:gd name="T16" fmla="*/ 15 w 21"/>
                  <a:gd name="T17" fmla="*/ 23 h 23"/>
                  <a:gd name="T18" fmla="*/ 15 w 21"/>
                  <a:gd name="T19" fmla="*/ 10 h 23"/>
                  <a:gd name="T20" fmla="*/ 10 w 21"/>
                  <a:gd name="T21" fmla="*/ 5 h 23"/>
                  <a:gd name="T22" fmla="*/ 6 w 21"/>
                  <a:gd name="T23" fmla="*/ 10 h 23"/>
                  <a:gd name="T24" fmla="*/ 6 w 21"/>
                  <a:gd name="T2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3">
                    <a:moveTo>
                      <a:pt x="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8" y="0"/>
                      <a:pt x="21" y="4"/>
                      <a:pt x="21" y="9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3" y="5"/>
                      <a:pt x="10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6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Freeform 11"/>
              <p:cNvSpPr>
                <a:spLocks/>
              </p:cNvSpPr>
              <p:nvPr userDrawn="1"/>
            </p:nvSpPr>
            <p:spPr bwMode="auto">
              <a:xfrm>
                <a:off x="13971588" y="3303588"/>
                <a:ext cx="800100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2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1" y="4"/>
                      <a:pt x="22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12"/>
              <p:cNvSpPr>
                <a:spLocks noEditPoints="1"/>
              </p:cNvSpPr>
              <p:nvPr userDrawn="1"/>
            </p:nvSpPr>
            <p:spPr bwMode="auto">
              <a:xfrm>
                <a:off x="14839951" y="3303588"/>
                <a:ext cx="800100" cy="841375"/>
              </a:xfrm>
              <a:custGeom>
                <a:avLst/>
                <a:gdLst>
                  <a:gd name="T0" fmla="*/ 22 w 23"/>
                  <a:gd name="T1" fmla="*/ 17 h 24"/>
                  <a:gd name="T2" fmla="*/ 12 w 23"/>
                  <a:gd name="T3" fmla="*/ 24 h 24"/>
                  <a:gd name="T4" fmla="*/ 0 w 23"/>
                  <a:gd name="T5" fmla="*/ 12 h 24"/>
                  <a:gd name="T6" fmla="*/ 11 w 23"/>
                  <a:gd name="T7" fmla="*/ 0 h 24"/>
                  <a:gd name="T8" fmla="*/ 23 w 23"/>
                  <a:gd name="T9" fmla="*/ 12 h 24"/>
                  <a:gd name="T10" fmla="*/ 23 w 23"/>
                  <a:gd name="T11" fmla="*/ 14 h 24"/>
                  <a:gd name="T12" fmla="*/ 6 w 23"/>
                  <a:gd name="T13" fmla="*/ 14 h 24"/>
                  <a:gd name="T14" fmla="*/ 12 w 23"/>
                  <a:gd name="T15" fmla="*/ 19 h 24"/>
                  <a:gd name="T16" fmla="*/ 17 w 23"/>
                  <a:gd name="T17" fmla="*/ 15 h 24"/>
                  <a:gd name="T18" fmla="*/ 22 w 23"/>
                  <a:gd name="T19" fmla="*/ 17 h 24"/>
                  <a:gd name="T20" fmla="*/ 16 w 23"/>
                  <a:gd name="T21" fmla="*/ 9 h 24"/>
                  <a:gd name="T22" fmla="*/ 11 w 23"/>
                  <a:gd name="T23" fmla="*/ 5 h 24"/>
                  <a:gd name="T24" fmla="*/ 6 w 23"/>
                  <a:gd name="T25" fmla="*/ 9 h 24"/>
                  <a:gd name="T26" fmla="*/ 16 w 23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6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3" y="4"/>
                      <a:pt x="23" y="12"/>
                    </a:cubicBezTo>
                    <a:cubicBezTo>
                      <a:pt x="23" y="12"/>
                      <a:pt x="23" y="13"/>
                      <a:pt x="23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" name="Oval 13"/>
              <p:cNvSpPr>
                <a:spLocks noChangeArrowheads="1"/>
              </p:cNvSpPr>
              <p:nvPr userDrawn="1"/>
            </p:nvSpPr>
            <p:spPr bwMode="auto">
              <a:xfrm>
                <a:off x="15744826" y="3829050"/>
                <a:ext cx="312738" cy="315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14"/>
              <p:cNvSpPr>
                <a:spLocks noEditPoints="1"/>
              </p:cNvSpPr>
              <p:nvPr userDrawn="1"/>
            </p:nvSpPr>
            <p:spPr bwMode="auto">
              <a:xfrm>
                <a:off x="9836151" y="4776788"/>
                <a:ext cx="1146175" cy="1155700"/>
              </a:xfrm>
              <a:custGeom>
                <a:avLst/>
                <a:gdLst>
                  <a:gd name="T0" fmla="*/ 503 w 722"/>
                  <a:gd name="T1" fmla="*/ 552 h 728"/>
                  <a:gd name="T2" fmla="*/ 219 w 722"/>
                  <a:gd name="T3" fmla="*/ 552 h 728"/>
                  <a:gd name="T4" fmla="*/ 153 w 722"/>
                  <a:gd name="T5" fmla="*/ 728 h 728"/>
                  <a:gd name="T6" fmla="*/ 0 w 722"/>
                  <a:gd name="T7" fmla="*/ 728 h 728"/>
                  <a:gd name="T8" fmla="*/ 285 w 722"/>
                  <a:gd name="T9" fmla="*/ 0 h 728"/>
                  <a:gd name="T10" fmla="*/ 438 w 722"/>
                  <a:gd name="T11" fmla="*/ 0 h 728"/>
                  <a:gd name="T12" fmla="*/ 722 w 722"/>
                  <a:gd name="T13" fmla="*/ 728 h 728"/>
                  <a:gd name="T14" fmla="*/ 569 w 722"/>
                  <a:gd name="T15" fmla="*/ 728 h 728"/>
                  <a:gd name="T16" fmla="*/ 503 w 722"/>
                  <a:gd name="T17" fmla="*/ 552 h 728"/>
                  <a:gd name="T18" fmla="*/ 263 w 722"/>
                  <a:gd name="T19" fmla="*/ 419 h 728"/>
                  <a:gd name="T20" fmla="*/ 460 w 722"/>
                  <a:gd name="T21" fmla="*/ 419 h 728"/>
                  <a:gd name="T22" fmla="*/ 350 w 722"/>
                  <a:gd name="T23" fmla="*/ 154 h 728"/>
                  <a:gd name="T24" fmla="*/ 263 w 722"/>
                  <a:gd name="T25" fmla="*/ 419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2" h="728">
                    <a:moveTo>
                      <a:pt x="503" y="552"/>
                    </a:moveTo>
                    <a:lnTo>
                      <a:pt x="219" y="552"/>
                    </a:lnTo>
                    <a:lnTo>
                      <a:pt x="153" y="728"/>
                    </a:lnTo>
                    <a:lnTo>
                      <a:pt x="0" y="728"/>
                    </a:lnTo>
                    <a:lnTo>
                      <a:pt x="285" y="0"/>
                    </a:lnTo>
                    <a:lnTo>
                      <a:pt x="438" y="0"/>
                    </a:lnTo>
                    <a:lnTo>
                      <a:pt x="722" y="728"/>
                    </a:lnTo>
                    <a:lnTo>
                      <a:pt x="569" y="728"/>
                    </a:lnTo>
                    <a:lnTo>
                      <a:pt x="503" y="552"/>
                    </a:lnTo>
                    <a:close/>
                    <a:moveTo>
                      <a:pt x="263" y="419"/>
                    </a:moveTo>
                    <a:lnTo>
                      <a:pt x="460" y="419"/>
                    </a:lnTo>
                    <a:lnTo>
                      <a:pt x="350" y="154"/>
                    </a:lnTo>
                    <a:lnTo>
                      <a:pt x="263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Freeform 15"/>
              <p:cNvSpPr>
                <a:spLocks noEditPoints="1"/>
              </p:cNvSpPr>
              <p:nvPr userDrawn="1"/>
            </p:nvSpPr>
            <p:spPr bwMode="auto">
              <a:xfrm>
                <a:off x="11087101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7 w 24"/>
                  <a:gd name="T15" fmla="*/ 22 h 33"/>
                  <a:gd name="T16" fmla="*/ 7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20" y="24"/>
                      <a:pt x="13" y="24"/>
                    </a:cubicBezTo>
                    <a:cubicBezTo>
                      <a:pt x="10" y="24"/>
                      <a:pt x="8" y="23"/>
                      <a:pt x="7" y="22"/>
                    </a:cubicBezTo>
                    <a:cubicBezTo>
                      <a:pt x="7" y="33"/>
                      <a:pt x="7" y="33"/>
                      <a:pt x="7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Freeform 16"/>
              <p:cNvSpPr>
                <a:spLocks noEditPoints="1"/>
              </p:cNvSpPr>
              <p:nvPr userDrawn="1"/>
            </p:nvSpPr>
            <p:spPr bwMode="auto">
              <a:xfrm>
                <a:off x="12060238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6 w 24"/>
                  <a:gd name="T15" fmla="*/ 22 h 33"/>
                  <a:gd name="T16" fmla="*/ 6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3" y="24"/>
                    </a:cubicBezTo>
                    <a:cubicBezTo>
                      <a:pt x="10" y="24"/>
                      <a:pt x="7" y="23"/>
                      <a:pt x="6" y="22"/>
                    </a:cubicBezTo>
                    <a:cubicBezTo>
                      <a:pt x="6" y="33"/>
                      <a:pt x="6" y="33"/>
                      <a:pt x="6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Rectangle 17"/>
              <p:cNvSpPr>
                <a:spLocks noChangeArrowheads="1"/>
              </p:cNvSpPr>
              <p:nvPr userDrawn="1"/>
            </p:nvSpPr>
            <p:spPr bwMode="auto">
              <a:xfrm>
                <a:off x="13033376" y="4741863"/>
                <a:ext cx="207963" cy="1190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18"/>
              <p:cNvSpPr>
                <a:spLocks noEditPoints="1"/>
              </p:cNvSpPr>
              <p:nvPr userDrawn="1"/>
            </p:nvSpPr>
            <p:spPr bwMode="auto">
              <a:xfrm>
                <a:off x="13450888" y="4705350"/>
                <a:ext cx="242888" cy="1227138"/>
              </a:xfrm>
              <a:custGeom>
                <a:avLst/>
                <a:gdLst>
                  <a:gd name="T0" fmla="*/ 4 w 7"/>
                  <a:gd name="T1" fmla="*/ 0 h 35"/>
                  <a:gd name="T2" fmla="*/ 7 w 7"/>
                  <a:gd name="T3" fmla="*/ 4 h 35"/>
                  <a:gd name="T4" fmla="*/ 4 w 7"/>
                  <a:gd name="T5" fmla="*/ 8 h 35"/>
                  <a:gd name="T6" fmla="*/ 0 w 7"/>
                  <a:gd name="T7" fmla="*/ 4 h 35"/>
                  <a:gd name="T8" fmla="*/ 4 w 7"/>
                  <a:gd name="T9" fmla="*/ 0 h 35"/>
                  <a:gd name="T10" fmla="*/ 1 w 7"/>
                  <a:gd name="T11" fmla="*/ 35 h 35"/>
                  <a:gd name="T12" fmla="*/ 1 w 7"/>
                  <a:gd name="T13" fmla="*/ 12 h 35"/>
                  <a:gd name="T14" fmla="*/ 7 w 7"/>
                  <a:gd name="T15" fmla="*/ 12 h 35"/>
                  <a:gd name="T16" fmla="*/ 7 w 7"/>
                  <a:gd name="T17" fmla="*/ 35 h 35"/>
                  <a:gd name="T18" fmla="*/ 1 w 7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5">
                    <a:moveTo>
                      <a:pt x="4" y="0"/>
                    </a:move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19"/>
              <p:cNvSpPr>
                <a:spLocks noEditPoints="1"/>
              </p:cNvSpPr>
              <p:nvPr userDrawn="1"/>
            </p:nvSpPr>
            <p:spPr bwMode="auto">
              <a:xfrm>
                <a:off x="13866813" y="5091113"/>
                <a:ext cx="765175" cy="841375"/>
              </a:xfrm>
              <a:custGeom>
                <a:avLst/>
                <a:gdLst>
                  <a:gd name="T0" fmla="*/ 22 w 22"/>
                  <a:gd name="T1" fmla="*/ 17 h 24"/>
                  <a:gd name="T2" fmla="*/ 11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1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20"/>
              <p:cNvSpPr>
                <a:spLocks noEditPoints="1"/>
              </p:cNvSpPr>
              <p:nvPr userDrawn="1"/>
            </p:nvSpPr>
            <p:spPr bwMode="auto">
              <a:xfrm>
                <a:off x="14736763" y="4741863"/>
                <a:ext cx="833438" cy="1190625"/>
              </a:xfrm>
              <a:custGeom>
                <a:avLst/>
                <a:gdLst>
                  <a:gd name="T0" fmla="*/ 24 w 24"/>
                  <a:gd name="T1" fmla="*/ 30 h 34"/>
                  <a:gd name="T2" fmla="*/ 24 w 24"/>
                  <a:gd name="T3" fmla="*/ 34 h 34"/>
                  <a:gd name="T4" fmla="*/ 18 w 24"/>
                  <a:gd name="T5" fmla="*/ 34 h 34"/>
                  <a:gd name="T6" fmla="*/ 18 w 24"/>
                  <a:gd name="T7" fmla="*/ 31 h 34"/>
                  <a:gd name="T8" fmla="*/ 12 w 24"/>
                  <a:gd name="T9" fmla="*/ 34 h 34"/>
                  <a:gd name="T10" fmla="*/ 0 w 24"/>
                  <a:gd name="T11" fmla="*/ 22 h 34"/>
                  <a:gd name="T12" fmla="*/ 11 w 24"/>
                  <a:gd name="T13" fmla="*/ 10 h 34"/>
                  <a:gd name="T14" fmla="*/ 18 w 24"/>
                  <a:gd name="T15" fmla="*/ 13 h 34"/>
                  <a:gd name="T16" fmla="*/ 18 w 24"/>
                  <a:gd name="T17" fmla="*/ 0 h 34"/>
                  <a:gd name="T18" fmla="*/ 24 w 24"/>
                  <a:gd name="T19" fmla="*/ 0 h 34"/>
                  <a:gd name="T20" fmla="*/ 24 w 24"/>
                  <a:gd name="T21" fmla="*/ 30 h 34"/>
                  <a:gd name="T22" fmla="*/ 12 w 24"/>
                  <a:gd name="T23" fmla="*/ 29 h 34"/>
                  <a:gd name="T24" fmla="*/ 18 w 24"/>
                  <a:gd name="T25" fmla="*/ 22 h 34"/>
                  <a:gd name="T26" fmla="*/ 12 w 24"/>
                  <a:gd name="T27" fmla="*/ 16 h 34"/>
                  <a:gd name="T28" fmla="*/ 7 w 24"/>
                  <a:gd name="T29" fmla="*/ 22 h 34"/>
                  <a:gd name="T30" fmla="*/ 12 w 24"/>
                  <a:gd name="T31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34">
                    <a:moveTo>
                      <a:pt x="24" y="30"/>
                    </a:moveTo>
                    <a:cubicBezTo>
                      <a:pt x="24" y="31"/>
                      <a:pt x="24" y="33"/>
                      <a:pt x="2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3"/>
                      <a:pt x="18" y="32"/>
                      <a:pt x="18" y="31"/>
                    </a:cubicBezTo>
                    <a:cubicBezTo>
                      <a:pt x="17" y="33"/>
                      <a:pt x="15" y="34"/>
                      <a:pt x="12" y="34"/>
                    </a:cubicBezTo>
                    <a:cubicBezTo>
                      <a:pt x="5" y="34"/>
                      <a:pt x="0" y="29"/>
                      <a:pt x="0" y="22"/>
                    </a:cubicBezTo>
                    <a:cubicBezTo>
                      <a:pt x="0" y="15"/>
                      <a:pt x="5" y="10"/>
                      <a:pt x="11" y="10"/>
                    </a:cubicBezTo>
                    <a:cubicBezTo>
                      <a:pt x="15" y="10"/>
                      <a:pt x="17" y="12"/>
                      <a:pt x="18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4" y="30"/>
                    </a:lnTo>
                    <a:close/>
                    <a:moveTo>
                      <a:pt x="12" y="29"/>
                    </a:moveTo>
                    <a:cubicBezTo>
                      <a:pt x="15" y="29"/>
                      <a:pt x="18" y="26"/>
                      <a:pt x="18" y="22"/>
                    </a:cubicBezTo>
                    <a:cubicBezTo>
                      <a:pt x="18" y="18"/>
                      <a:pt x="15" y="16"/>
                      <a:pt x="12" y="16"/>
                    </a:cubicBezTo>
                    <a:cubicBezTo>
                      <a:pt x="9" y="16"/>
                      <a:pt x="7" y="18"/>
                      <a:pt x="7" y="22"/>
                    </a:cubicBezTo>
                    <a:cubicBezTo>
                      <a:pt x="7" y="26"/>
                      <a:pt x="9" y="29"/>
                      <a:pt x="12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21"/>
              <p:cNvSpPr>
                <a:spLocks/>
              </p:cNvSpPr>
              <p:nvPr userDrawn="1"/>
            </p:nvSpPr>
            <p:spPr bwMode="auto">
              <a:xfrm>
                <a:off x="16057563" y="4881563"/>
                <a:ext cx="520700" cy="1050925"/>
              </a:xfrm>
              <a:custGeom>
                <a:avLst/>
                <a:gdLst>
                  <a:gd name="T0" fmla="*/ 10 w 15"/>
                  <a:gd name="T1" fmla="*/ 7 h 30"/>
                  <a:gd name="T2" fmla="*/ 15 w 15"/>
                  <a:gd name="T3" fmla="*/ 7 h 30"/>
                  <a:gd name="T4" fmla="*/ 15 w 15"/>
                  <a:gd name="T5" fmla="*/ 12 h 30"/>
                  <a:gd name="T6" fmla="*/ 10 w 15"/>
                  <a:gd name="T7" fmla="*/ 12 h 30"/>
                  <a:gd name="T8" fmla="*/ 10 w 15"/>
                  <a:gd name="T9" fmla="*/ 22 h 30"/>
                  <a:gd name="T10" fmla="*/ 13 w 15"/>
                  <a:gd name="T11" fmla="*/ 25 h 30"/>
                  <a:gd name="T12" fmla="*/ 15 w 15"/>
                  <a:gd name="T13" fmla="*/ 24 h 30"/>
                  <a:gd name="T14" fmla="*/ 15 w 15"/>
                  <a:gd name="T15" fmla="*/ 30 h 30"/>
                  <a:gd name="T16" fmla="*/ 11 w 15"/>
                  <a:gd name="T17" fmla="*/ 30 h 30"/>
                  <a:gd name="T18" fmla="*/ 4 w 15"/>
                  <a:gd name="T19" fmla="*/ 23 h 30"/>
                  <a:gd name="T20" fmla="*/ 4 w 15"/>
                  <a:gd name="T21" fmla="*/ 12 h 30"/>
                  <a:gd name="T22" fmla="*/ 0 w 15"/>
                  <a:gd name="T23" fmla="*/ 12 h 30"/>
                  <a:gd name="T24" fmla="*/ 0 w 15"/>
                  <a:gd name="T25" fmla="*/ 7 h 30"/>
                  <a:gd name="T26" fmla="*/ 1 w 15"/>
                  <a:gd name="T27" fmla="*/ 7 h 30"/>
                  <a:gd name="T28" fmla="*/ 5 w 15"/>
                  <a:gd name="T29" fmla="*/ 3 h 30"/>
                  <a:gd name="T30" fmla="*/ 5 w 15"/>
                  <a:gd name="T31" fmla="*/ 0 h 30"/>
                  <a:gd name="T32" fmla="*/ 10 w 15"/>
                  <a:gd name="T33" fmla="*/ 0 h 30"/>
                  <a:gd name="T34" fmla="*/ 10 w 15"/>
                  <a:gd name="T3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30">
                    <a:moveTo>
                      <a:pt x="10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4"/>
                      <a:pt x="11" y="25"/>
                      <a:pt x="13" y="25"/>
                    </a:cubicBezTo>
                    <a:cubicBezTo>
                      <a:pt x="14" y="25"/>
                      <a:pt x="15" y="24"/>
                      <a:pt x="15" y="24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4" y="30"/>
                      <a:pt x="13" y="30"/>
                      <a:pt x="11" y="30"/>
                    </a:cubicBezTo>
                    <a:cubicBezTo>
                      <a:pt x="7" y="30"/>
                      <a:pt x="4" y="27"/>
                      <a:pt x="4" y="2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4" y="7"/>
                      <a:pt x="5" y="5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22"/>
              <p:cNvSpPr>
                <a:spLocks noEditPoints="1"/>
              </p:cNvSpPr>
              <p:nvPr userDrawn="1"/>
            </p:nvSpPr>
            <p:spPr bwMode="auto">
              <a:xfrm>
                <a:off x="16683038" y="5091113"/>
                <a:ext cx="833438" cy="841375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  <a:gd name="T10" fmla="*/ 18 w 24"/>
                  <a:gd name="T11" fmla="*/ 12 h 24"/>
                  <a:gd name="T12" fmla="*/ 12 w 24"/>
                  <a:gd name="T13" fmla="*/ 6 h 24"/>
                  <a:gd name="T14" fmla="*/ 6 w 24"/>
                  <a:gd name="T15" fmla="*/ 12 h 24"/>
                  <a:gd name="T16" fmla="*/ 12 w 24"/>
                  <a:gd name="T17" fmla="*/ 19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  <a:moveTo>
                      <a:pt x="18" y="12"/>
                    </a:moveTo>
                    <a:cubicBezTo>
                      <a:pt x="18" y="8"/>
                      <a:pt x="15" y="6"/>
                      <a:pt x="12" y="6"/>
                    </a:cubicBezTo>
                    <a:cubicBezTo>
                      <a:pt x="9" y="6"/>
                      <a:pt x="6" y="8"/>
                      <a:pt x="6" y="12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8" y="17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23"/>
              <p:cNvSpPr>
                <a:spLocks/>
              </p:cNvSpPr>
              <p:nvPr userDrawn="1"/>
            </p:nvSpPr>
            <p:spPr bwMode="auto">
              <a:xfrm>
                <a:off x="18003838" y="4776788"/>
                <a:ext cx="728663" cy="1155700"/>
              </a:xfrm>
              <a:custGeom>
                <a:avLst/>
                <a:gdLst>
                  <a:gd name="T0" fmla="*/ 0 w 459"/>
                  <a:gd name="T1" fmla="*/ 728 h 728"/>
                  <a:gd name="T2" fmla="*/ 0 w 459"/>
                  <a:gd name="T3" fmla="*/ 0 h 728"/>
                  <a:gd name="T4" fmla="*/ 131 w 459"/>
                  <a:gd name="T5" fmla="*/ 0 h 728"/>
                  <a:gd name="T6" fmla="*/ 131 w 459"/>
                  <a:gd name="T7" fmla="*/ 596 h 728"/>
                  <a:gd name="T8" fmla="*/ 459 w 459"/>
                  <a:gd name="T9" fmla="*/ 596 h 728"/>
                  <a:gd name="T10" fmla="*/ 459 w 459"/>
                  <a:gd name="T11" fmla="*/ 728 h 728"/>
                  <a:gd name="T12" fmla="*/ 0 w 459"/>
                  <a:gd name="T13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28">
                    <a:moveTo>
                      <a:pt x="0" y="728"/>
                    </a:moveTo>
                    <a:lnTo>
                      <a:pt x="0" y="0"/>
                    </a:lnTo>
                    <a:lnTo>
                      <a:pt x="131" y="0"/>
                    </a:lnTo>
                    <a:lnTo>
                      <a:pt x="131" y="596"/>
                    </a:lnTo>
                    <a:lnTo>
                      <a:pt x="459" y="596"/>
                    </a:lnTo>
                    <a:lnTo>
                      <a:pt x="459" y="728"/>
                    </a:lnTo>
                    <a:lnTo>
                      <a:pt x="0" y="7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24"/>
              <p:cNvSpPr>
                <a:spLocks noEditPoints="1"/>
              </p:cNvSpPr>
              <p:nvPr userDrawn="1"/>
            </p:nvSpPr>
            <p:spPr bwMode="auto">
              <a:xfrm>
                <a:off x="18837276" y="4705350"/>
                <a:ext cx="277813" cy="1227138"/>
              </a:xfrm>
              <a:custGeom>
                <a:avLst/>
                <a:gdLst>
                  <a:gd name="T0" fmla="*/ 4 w 8"/>
                  <a:gd name="T1" fmla="*/ 0 h 35"/>
                  <a:gd name="T2" fmla="*/ 8 w 8"/>
                  <a:gd name="T3" fmla="*/ 4 h 35"/>
                  <a:gd name="T4" fmla="*/ 4 w 8"/>
                  <a:gd name="T5" fmla="*/ 8 h 35"/>
                  <a:gd name="T6" fmla="*/ 0 w 8"/>
                  <a:gd name="T7" fmla="*/ 4 h 35"/>
                  <a:gd name="T8" fmla="*/ 4 w 8"/>
                  <a:gd name="T9" fmla="*/ 0 h 35"/>
                  <a:gd name="T10" fmla="*/ 1 w 8"/>
                  <a:gd name="T11" fmla="*/ 35 h 35"/>
                  <a:gd name="T12" fmla="*/ 1 w 8"/>
                  <a:gd name="T13" fmla="*/ 12 h 35"/>
                  <a:gd name="T14" fmla="*/ 7 w 8"/>
                  <a:gd name="T15" fmla="*/ 12 h 35"/>
                  <a:gd name="T16" fmla="*/ 7 w 8"/>
                  <a:gd name="T17" fmla="*/ 35 h 35"/>
                  <a:gd name="T18" fmla="*/ 1 w 8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5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25"/>
              <p:cNvSpPr>
                <a:spLocks/>
              </p:cNvSpPr>
              <p:nvPr userDrawn="1"/>
            </p:nvSpPr>
            <p:spPr bwMode="auto">
              <a:xfrm>
                <a:off x="19254788" y="4741863"/>
                <a:ext cx="520700" cy="1190625"/>
              </a:xfrm>
              <a:custGeom>
                <a:avLst/>
                <a:gdLst>
                  <a:gd name="T0" fmla="*/ 10 w 15"/>
                  <a:gd name="T1" fmla="*/ 8 h 34"/>
                  <a:gd name="T2" fmla="*/ 10 w 15"/>
                  <a:gd name="T3" fmla="*/ 11 h 34"/>
                  <a:gd name="T4" fmla="*/ 15 w 15"/>
                  <a:gd name="T5" fmla="*/ 11 h 34"/>
                  <a:gd name="T6" fmla="*/ 15 w 15"/>
                  <a:gd name="T7" fmla="*/ 16 h 34"/>
                  <a:gd name="T8" fmla="*/ 10 w 15"/>
                  <a:gd name="T9" fmla="*/ 16 h 34"/>
                  <a:gd name="T10" fmla="*/ 10 w 15"/>
                  <a:gd name="T11" fmla="*/ 34 h 34"/>
                  <a:gd name="T12" fmla="*/ 4 w 15"/>
                  <a:gd name="T13" fmla="*/ 34 h 34"/>
                  <a:gd name="T14" fmla="*/ 4 w 15"/>
                  <a:gd name="T15" fmla="*/ 16 h 34"/>
                  <a:gd name="T16" fmla="*/ 0 w 15"/>
                  <a:gd name="T17" fmla="*/ 16 h 34"/>
                  <a:gd name="T18" fmla="*/ 0 w 15"/>
                  <a:gd name="T19" fmla="*/ 11 h 34"/>
                  <a:gd name="T20" fmla="*/ 4 w 15"/>
                  <a:gd name="T21" fmla="*/ 11 h 34"/>
                  <a:gd name="T22" fmla="*/ 4 w 15"/>
                  <a:gd name="T23" fmla="*/ 8 h 34"/>
                  <a:gd name="T24" fmla="*/ 12 w 15"/>
                  <a:gd name="T25" fmla="*/ 0 h 34"/>
                  <a:gd name="T26" fmla="*/ 15 w 15"/>
                  <a:gd name="T27" fmla="*/ 0 h 34"/>
                  <a:gd name="T28" fmla="*/ 15 w 15"/>
                  <a:gd name="T29" fmla="*/ 5 h 34"/>
                  <a:gd name="T30" fmla="*/ 13 w 15"/>
                  <a:gd name="T31" fmla="*/ 5 h 34"/>
                  <a:gd name="T32" fmla="*/ 10 w 15"/>
                  <a:gd name="T33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34">
                    <a:moveTo>
                      <a:pt x="10" y="8"/>
                    </a:move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0"/>
                      <a:pt x="15" y="0"/>
                      <a:pt x="15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2" y="5"/>
                      <a:pt x="10" y="6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26"/>
              <p:cNvSpPr>
                <a:spLocks noEditPoints="1"/>
              </p:cNvSpPr>
              <p:nvPr userDrawn="1"/>
            </p:nvSpPr>
            <p:spPr bwMode="auto">
              <a:xfrm>
                <a:off x="19845338" y="5091113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Oval 27"/>
              <p:cNvSpPr>
                <a:spLocks noChangeArrowheads="1"/>
              </p:cNvSpPr>
              <p:nvPr userDrawn="1"/>
            </p:nvSpPr>
            <p:spPr bwMode="auto">
              <a:xfrm>
                <a:off x="20748626" y="5653088"/>
                <a:ext cx="312738" cy="279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28"/>
              <p:cNvSpPr>
                <a:spLocks/>
              </p:cNvSpPr>
              <p:nvPr userDrawn="1"/>
            </p:nvSpPr>
            <p:spPr bwMode="auto">
              <a:xfrm>
                <a:off x="21409026" y="4776788"/>
                <a:ext cx="382588" cy="349250"/>
              </a:xfrm>
              <a:custGeom>
                <a:avLst/>
                <a:gdLst>
                  <a:gd name="T0" fmla="*/ 0 w 241"/>
                  <a:gd name="T1" fmla="*/ 220 h 220"/>
                  <a:gd name="T2" fmla="*/ 0 w 241"/>
                  <a:gd name="T3" fmla="*/ 0 h 220"/>
                  <a:gd name="T4" fmla="*/ 44 w 241"/>
                  <a:gd name="T5" fmla="*/ 0 h 220"/>
                  <a:gd name="T6" fmla="*/ 109 w 241"/>
                  <a:gd name="T7" fmla="*/ 154 h 220"/>
                  <a:gd name="T8" fmla="*/ 175 w 241"/>
                  <a:gd name="T9" fmla="*/ 0 h 220"/>
                  <a:gd name="T10" fmla="*/ 241 w 241"/>
                  <a:gd name="T11" fmla="*/ 0 h 220"/>
                  <a:gd name="T12" fmla="*/ 241 w 241"/>
                  <a:gd name="T13" fmla="*/ 220 h 220"/>
                  <a:gd name="T14" fmla="*/ 197 w 241"/>
                  <a:gd name="T15" fmla="*/ 220 h 220"/>
                  <a:gd name="T16" fmla="*/ 197 w 241"/>
                  <a:gd name="T17" fmla="*/ 66 h 220"/>
                  <a:gd name="T18" fmla="*/ 131 w 241"/>
                  <a:gd name="T19" fmla="*/ 220 h 220"/>
                  <a:gd name="T20" fmla="*/ 109 w 241"/>
                  <a:gd name="T21" fmla="*/ 220 h 220"/>
                  <a:gd name="T22" fmla="*/ 44 w 241"/>
                  <a:gd name="T23" fmla="*/ 66 h 220"/>
                  <a:gd name="T24" fmla="*/ 44 w 241"/>
                  <a:gd name="T25" fmla="*/ 220 h 220"/>
                  <a:gd name="T26" fmla="*/ 0 w 241"/>
                  <a:gd name="T2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109" y="154"/>
                    </a:lnTo>
                    <a:lnTo>
                      <a:pt x="175" y="0"/>
                    </a:lnTo>
                    <a:lnTo>
                      <a:pt x="241" y="0"/>
                    </a:lnTo>
                    <a:lnTo>
                      <a:pt x="241" y="220"/>
                    </a:lnTo>
                    <a:lnTo>
                      <a:pt x="197" y="220"/>
                    </a:lnTo>
                    <a:lnTo>
                      <a:pt x="197" y="6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44" y="66"/>
                    </a:lnTo>
                    <a:lnTo>
                      <a:pt x="44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29"/>
              <p:cNvSpPr>
                <a:spLocks/>
              </p:cNvSpPr>
              <p:nvPr userDrawn="1"/>
            </p:nvSpPr>
            <p:spPr bwMode="auto">
              <a:xfrm>
                <a:off x="21061363" y="4776788"/>
                <a:ext cx="277813" cy="349250"/>
              </a:xfrm>
              <a:custGeom>
                <a:avLst/>
                <a:gdLst>
                  <a:gd name="T0" fmla="*/ 0 w 175"/>
                  <a:gd name="T1" fmla="*/ 0 h 220"/>
                  <a:gd name="T2" fmla="*/ 175 w 175"/>
                  <a:gd name="T3" fmla="*/ 0 h 220"/>
                  <a:gd name="T4" fmla="*/ 175 w 175"/>
                  <a:gd name="T5" fmla="*/ 44 h 220"/>
                  <a:gd name="T6" fmla="*/ 110 w 175"/>
                  <a:gd name="T7" fmla="*/ 44 h 220"/>
                  <a:gd name="T8" fmla="*/ 110 w 175"/>
                  <a:gd name="T9" fmla="*/ 220 h 220"/>
                  <a:gd name="T10" fmla="*/ 66 w 175"/>
                  <a:gd name="T11" fmla="*/ 220 h 220"/>
                  <a:gd name="T12" fmla="*/ 66 w 175"/>
                  <a:gd name="T13" fmla="*/ 44 h 220"/>
                  <a:gd name="T14" fmla="*/ 0 w 175"/>
                  <a:gd name="T15" fmla="*/ 44 h 220"/>
                  <a:gd name="T16" fmla="*/ 0 w 175"/>
                  <a:gd name="T17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220">
                    <a:moveTo>
                      <a:pt x="0" y="0"/>
                    </a:moveTo>
                    <a:lnTo>
                      <a:pt x="175" y="0"/>
                    </a:lnTo>
                    <a:lnTo>
                      <a:pt x="175" y="44"/>
                    </a:lnTo>
                    <a:lnTo>
                      <a:pt x="110" y="44"/>
                    </a:lnTo>
                    <a:lnTo>
                      <a:pt x="110" y="220"/>
                    </a:lnTo>
                    <a:lnTo>
                      <a:pt x="66" y="220"/>
                    </a:lnTo>
                    <a:lnTo>
                      <a:pt x="66" y="44"/>
                    </a:ln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" name="Freeform 5"/>
            <p:cNvSpPr>
              <a:spLocks noEditPoints="1"/>
            </p:cNvSpPr>
            <p:nvPr userDrawn="1"/>
          </p:nvSpPr>
          <p:spPr bwMode="auto">
            <a:xfrm>
              <a:off x="381000" y="384048"/>
              <a:ext cx="750655" cy="400941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4152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 REVERSED line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D37DA281-45BD-4264-92AA-C1F19FF714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 flipH="1" flipV="1">
            <a:off x="-1" y="0"/>
            <a:ext cx="12188950" cy="6858000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420216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93450"/>
              <a:gd name="connsiteY0" fmla="*/ 5201391 h 5201391"/>
              <a:gd name="connsiteX1" fmla="*/ 4202163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  <a:gd name="connsiteX0" fmla="*/ 0 w 6093450"/>
              <a:gd name="connsiteY0" fmla="*/ 5201391 h 5201391"/>
              <a:gd name="connsiteX1" fmla="*/ 4055721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3450" h="5201391">
                <a:moveTo>
                  <a:pt x="0" y="5201391"/>
                </a:moveTo>
                <a:lnTo>
                  <a:pt x="4055721" y="0"/>
                </a:lnTo>
                <a:lnTo>
                  <a:pt x="6093450" y="1739044"/>
                </a:lnTo>
                <a:lnTo>
                  <a:pt x="0" y="5201391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764326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381000" y="384048"/>
            <a:ext cx="2384269" cy="432000"/>
            <a:chOff x="381000" y="384048"/>
            <a:chExt cx="2384269" cy="432000"/>
          </a:xfrm>
        </p:grpSpPr>
        <p:grpSp>
          <p:nvGrpSpPr>
            <p:cNvPr id="10" name="Group 9"/>
            <p:cNvGrpSpPr>
              <a:grpSpLocks noChangeAspect="1"/>
            </p:cNvGrpSpPr>
            <p:nvPr userDrawn="1"/>
          </p:nvGrpSpPr>
          <p:grpSpPr>
            <a:xfrm>
              <a:off x="1246412" y="392922"/>
              <a:ext cx="1518857" cy="423126"/>
              <a:chOff x="9836151" y="2917825"/>
              <a:chExt cx="11955463" cy="3330576"/>
            </a:xfrm>
            <a:solidFill>
              <a:schemeClr val="bg1"/>
            </a:solidFill>
          </p:grpSpPr>
          <p:sp>
            <p:nvSpPr>
              <p:cNvPr id="12" name="Freeform 6"/>
              <p:cNvSpPr>
                <a:spLocks/>
              </p:cNvSpPr>
              <p:nvPr userDrawn="1"/>
            </p:nvSpPr>
            <p:spPr bwMode="auto">
              <a:xfrm>
                <a:off x="9871076" y="2952750"/>
                <a:ext cx="868363" cy="1192213"/>
              </a:xfrm>
              <a:custGeom>
                <a:avLst/>
                <a:gdLst>
                  <a:gd name="T0" fmla="*/ 19 w 25"/>
                  <a:gd name="T1" fmla="*/ 10 h 34"/>
                  <a:gd name="T2" fmla="*/ 13 w 25"/>
                  <a:gd name="T3" fmla="*/ 5 h 34"/>
                  <a:gd name="T4" fmla="*/ 8 w 25"/>
                  <a:gd name="T5" fmla="*/ 9 h 34"/>
                  <a:gd name="T6" fmla="*/ 11 w 25"/>
                  <a:gd name="T7" fmla="*/ 13 h 34"/>
                  <a:gd name="T8" fmla="*/ 16 w 25"/>
                  <a:gd name="T9" fmla="*/ 14 h 34"/>
                  <a:gd name="T10" fmla="*/ 25 w 25"/>
                  <a:gd name="T11" fmla="*/ 24 h 34"/>
                  <a:gd name="T12" fmla="*/ 13 w 25"/>
                  <a:gd name="T13" fmla="*/ 34 h 34"/>
                  <a:gd name="T14" fmla="*/ 0 w 25"/>
                  <a:gd name="T15" fmla="*/ 24 h 34"/>
                  <a:gd name="T16" fmla="*/ 6 w 25"/>
                  <a:gd name="T17" fmla="*/ 22 h 34"/>
                  <a:gd name="T18" fmla="*/ 13 w 25"/>
                  <a:gd name="T19" fmla="*/ 28 h 34"/>
                  <a:gd name="T20" fmla="*/ 19 w 25"/>
                  <a:gd name="T21" fmla="*/ 24 h 34"/>
                  <a:gd name="T22" fmla="*/ 15 w 25"/>
                  <a:gd name="T23" fmla="*/ 20 h 34"/>
                  <a:gd name="T24" fmla="*/ 10 w 25"/>
                  <a:gd name="T25" fmla="*/ 19 h 34"/>
                  <a:gd name="T26" fmla="*/ 1 w 25"/>
                  <a:gd name="T27" fmla="*/ 10 h 34"/>
                  <a:gd name="T28" fmla="*/ 13 w 25"/>
                  <a:gd name="T29" fmla="*/ 0 h 34"/>
                  <a:gd name="T30" fmla="*/ 25 w 25"/>
                  <a:gd name="T31" fmla="*/ 8 h 34"/>
                  <a:gd name="T32" fmla="*/ 19 w 25"/>
                  <a:gd name="T33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34">
                    <a:moveTo>
                      <a:pt x="19" y="10"/>
                    </a:moveTo>
                    <a:cubicBezTo>
                      <a:pt x="19" y="8"/>
                      <a:pt x="17" y="5"/>
                      <a:pt x="13" y="5"/>
                    </a:cubicBezTo>
                    <a:cubicBezTo>
                      <a:pt x="10" y="5"/>
                      <a:pt x="8" y="7"/>
                      <a:pt x="8" y="9"/>
                    </a:cubicBezTo>
                    <a:cubicBezTo>
                      <a:pt x="8" y="11"/>
                      <a:pt x="9" y="13"/>
                      <a:pt x="11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2" y="15"/>
                      <a:pt x="25" y="19"/>
                      <a:pt x="25" y="24"/>
                    </a:cubicBezTo>
                    <a:cubicBezTo>
                      <a:pt x="25" y="29"/>
                      <a:pt x="21" y="34"/>
                      <a:pt x="13" y="34"/>
                    </a:cubicBezTo>
                    <a:cubicBezTo>
                      <a:pt x="4" y="34"/>
                      <a:pt x="1" y="28"/>
                      <a:pt x="0" y="24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9" y="28"/>
                      <a:pt x="13" y="28"/>
                    </a:cubicBezTo>
                    <a:cubicBezTo>
                      <a:pt x="17" y="28"/>
                      <a:pt x="19" y="27"/>
                      <a:pt x="19" y="24"/>
                    </a:cubicBezTo>
                    <a:cubicBezTo>
                      <a:pt x="19" y="22"/>
                      <a:pt x="17" y="21"/>
                      <a:pt x="15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18"/>
                      <a:pt x="1" y="15"/>
                      <a:pt x="1" y="10"/>
                    </a:cubicBezTo>
                    <a:cubicBezTo>
                      <a:pt x="1" y="4"/>
                      <a:pt x="7" y="0"/>
                      <a:pt x="13" y="0"/>
                    </a:cubicBezTo>
                    <a:cubicBezTo>
                      <a:pt x="21" y="0"/>
                      <a:pt x="24" y="4"/>
                      <a:pt x="25" y="8"/>
                    </a:cubicBez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" name="Freeform 7"/>
              <p:cNvSpPr>
                <a:spLocks/>
              </p:cNvSpPr>
              <p:nvPr userDrawn="1"/>
            </p:nvSpPr>
            <p:spPr bwMode="auto">
              <a:xfrm>
                <a:off x="10844213" y="3303588"/>
                <a:ext cx="798513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3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2" y="4"/>
                      <a:pt x="23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8"/>
              <p:cNvSpPr>
                <a:spLocks noEditPoints="1"/>
              </p:cNvSpPr>
              <p:nvPr userDrawn="1"/>
            </p:nvSpPr>
            <p:spPr bwMode="auto">
              <a:xfrm>
                <a:off x="11747501" y="2917825"/>
                <a:ext cx="277813" cy="1192213"/>
              </a:xfrm>
              <a:custGeom>
                <a:avLst/>
                <a:gdLst>
                  <a:gd name="T0" fmla="*/ 4 w 8"/>
                  <a:gd name="T1" fmla="*/ 0 h 34"/>
                  <a:gd name="T2" fmla="*/ 8 w 8"/>
                  <a:gd name="T3" fmla="*/ 4 h 34"/>
                  <a:gd name="T4" fmla="*/ 4 w 8"/>
                  <a:gd name="T5" fmla="*/ 8 h 34"/>
                  <a:gd name="T6" fmla="*/ 0 w 8"/>
                  <a:gd name="T7" fmla="*/ 4 h 34"/>
                  <a:gd name="T8" fmla="*/ 4 w 8"/>
                  <a:gd name="T9" fmla="*/ 0 h 34"/>
                  <a:gd name="T10" fmla="*/ 1 w 8"/>
                  <a:gd name="T11" fmla="*/ 34 h 34"/>
                  <a:gd name="T12" fmla="*/ 1 w 8"/>
                  <a:gd name="T13" fmla="*/ 11 h 34"/>
                  <a:gd name="T14" fmla="*/ 7 w 8"/>
                  <a:gd name="T15" fmla="*/ 11 h 34"/>
                  <a:gd name="T16" fmla="*/ 7 w 8"/>
                  <a:gd name="T17" fmla="*/ 34 h 34"/>
                  <a:gd name="T18" fmla="*/ 1 w 8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4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4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34"/>
                      <a:pt x="7" y="34"/>
                      <a:pt x="7" y="34"/>
                    </a:cubicBezTo>
                    <a:lnTo>
                      <a:pt x="1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9"/>
              <p:cNvSpPr>
                <a:spLocks noEditPoints="1"/>
              </p:cNvSpPr>
              <p:nvPr userDrawn="1"/>
            </p:nvSpPr>
            <p:spPr bwMode="auto">
              <a:xfrm>
                <a:off x="12165013" y="3303588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5 h 24"/>
                  <a:gd name="T18" fmla="*/ 22 w 22"/>
                  <a:gd name="T19" fmla="*/ 17 h 24"/>
                  <a:gd name="T20" fmla="*/ 16 w 22"/>
                  <a:gd name="T21" fmla="*/ 9 h 24"/>
                  <a:gd name="T22" fmla="*/ 11 w 22"/>
                  <a:gd name="T23" fmla="*/ 5 h 24"/>
                  <a:gd name="T24" fmla="*/ 6 w 22"/>
                  <a:gd name="T25" fmla="*/ 9 h 24"/>
                  <a:gd name="T26" fmla="*/ 16 w 22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2" y="4"/>
                      <a:pt x="22" y="12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Freeform 10"/>
              <p:cNvSpPr>
                <a:spLocks/>
              </p:cNvSpPr>
              <p:nvPr userDrawn="1"/>
            </p:nvSpPr>
            <p:spPr bwMode="auto">
              <a:xfrm>
                <a:off x="13103226" y="3303588"/>
                <a:ext cx="730250" cy="806450"/>
              </a:xfrm>
              <a:custGeom>
                <a:avLst/>
                <a:gdLst>
                  <a:gd name="T0" fmla="*/ 6 w 21"/>
                  <a:gd name="T1" fmla="*/ 23 h 23"/>
                  <a:gd name="T2" fmla="*/ 0 w 21"/>
                  <a:gd name="T3" fmla="*/ 23 h 23"/>
                  <a:gd name="T4" fmla="*/ 0 w 21"/>
                  <a:gd name="T5" fmla="*/ 0 h 23"/>
                  <a:gd name="T6" fmla="*/ 6 w 21"/>
                  <a:gd name="T7" fmla="*/ 0 h 23"/>
                  <a:gd name="T8" fmla="*/ 6 w 21"/>
                  <a:gd name="T9" fmla="*/ 3 h 23"/>
                  <a:gd name="T10" fmla="*/ 13 w 21"/>
                  <a:gd name="T11" fmla="*/ 0 h 23"/>
                  <a:gd name="T12" fmla="*/ 21 w 21"/>
                  <a:gd name="T13" fmla="*/ 9 h 23"/>
                  <a:gd name="T14" fmla="*/ 21 w 21"/>
                  <a:gd name="T15" fmla="*/ 23 h 23"/>
                  <a:gd name="T16" fmla="*/ 15 w 21"/>
                  <a:gd name="T17" fmla="*/ 23 h 23"/>
                  <a:gd name="T18" fmla="*/ 15 w 21"/>
                  <a:gd name="T19" fmla="*/ 10 h 23"/>
                  <a:gd name="T20" fmla="*/ 10 w 21"/>
                  <a:gd name="T21" fmla="*/ 5 h 23"/>
                  <a:gd name="T22" fmla="*/ 6 w 21"/>
                  <a:gd name="T23" fmla="*/ 10 h 23"/>
                  <a:gd name="T24" fmla="*/ 6 w 21"/>
                  <a:gd name="T2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3">
                    <a:moveTo>
                      <a:pt x="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8" y="0"/>
                      <a:pt x="21" y="4"/>
                      <a:pt x="21" y="9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3" y="5"/>
                      <a:pt x="10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6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11"/>
              <p:cNvSpPr>
                <a:spLocks/>
              </p:cNvSpPr>
              <p:nvPr userDrawn="1"/>
            </p:nvSpPr>
            <p:spPr bwMode="auto">
              <a:xfrm>
                <a:off x="13971588" y="3303588"/>
                <a:ext cx="800100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2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1" y="4"/>
                      <a:pt x="22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" name="Freeform 12"/>
              <p:cNvSpPr>
                <a:spLocks noEditPoints="1"/>
              </p:cNvSpPr>
              <p:nvPr userDrawn="1"/>
            </p:nvSpPr>
            <p:spPr bwMode="auto">
              <a:xfrm>
                <a:off x="14839951" y="3303588"/>
                <a:ext cx="800100" cy="841375"/>
              </a:xfrm>
              <a:custGeom>
                <a:avLst/>
                <a:gdLst>
                  <a:gd name="T0" fmla="*/ 22 w 23"/>
                  <a:gd name="T1" fmla="*/ 17 h 24"/>
                  <a:gd name="T2" fmla="*/ 12 w 23"/>
                  <a:gd name="T3" fmla="*/ 24 h 24"/>
                  <a:gd name="T4" fmla="*/ 0 w 23"/>
                  <a:gd name="T5" fmla="*/ 12 h 24"/>
                  <a:gd name="T6" fmla="*/ 11 w 23"/>
                  <a:gd name="T7" fmla="*/ 0 h 24"/>
                  <a:gd name="T8" fmla="*/ 23 w 23"/>
                  <a:gd name="T9" fmla="*/ 12 h 24"/>
                  <a:gd name="T10" fmla="*/ 23 w 23"/>
                  <a:gd name="T11" fmla="*/ 14 h 24"/>
                  <a:gd name="T12" fmla="*/ 6 w 23"/>
                  <a:gd name="T13" fmla="*/ 14 h 24"/>
                  <a:gd name="T14" fmla="*/ 12 w 23"/>
                  <a:gd name="T15" fmla="*/ 19 h 24"/>
                  <a:gd name="T16" fmla="*/ 17 w 23"/>
                  <a:gd name="T17" fmla="*/ 15 h 24"/>
                  <a:gd name="T18" fmla="*/ 22 w 23"/>
                  <a:gd name="T19" fmla="*/ 17 h 24"/>
                  <a:gd name="T20" fmla="*/ 16 w 23"/>
                  <a:gd name="T21" fmla="*/ 9 h 24"/>
                  <a:gd name="T22" fmla="*/ 11 w 23"/>
                  <a:gd name="T23" fmla="*/ 5 h 24"/>
                  <a:gd name="T24" fmla="*/ 6 w 23"/>
                  <a:gd name="T25" fmla="*/ 9 h 24"/>
                  <a:gd name="T26" fmla="*/ 16 w 23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6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3" y="4"/>
                      <a:pt x="23" y="12"/>
                    </a:cubicBezTo>
                    <a:cubicBezTo>
                      <a:pt x="23" y="12"/>
                      <a:pt x="23" y="13"/>
                      <a:pt x="23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Oval 13"/>
              <p:cNvSpPr>
                <a:spLocks noChangeArrowheads="1"/>
              </p:cNvSpPr>
              <p:nvPr userDrawn="1"/>
            </p:nvSpPr>
            <p:spPr bwMode="auto">
              <a:xfrm>
                <a:off x="15744826" y="3829050"/>
                <a:ext cx="312738" cy="315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Freeform 14"/>
              <p:cNvSpPr>
                <a:spLocks noEditPoints="1"/>
              </p:cNvSpPr>
              <p:nvPr userDrawn="1"/>
            </p:nvSpPr>
            <p:spPr bwMode="auto">
              <a:xfrm>
                <a:off x="9836151" y="4776788"/>
                <a:ext cx="1146175" cy="1155700"/>
              </a:xfrm>
              <a:custGeom>
                <a:avLst/>
                <a:gdLst>
                  <a:gd name="T0" fmla="*/ 503 w 722"/>
                  <a:gd name="T1" fmla="*/ 552 h 728"/>
                  <a:gd name="T2" fmla="*/ 219 w 722"/>
                  <a:gd name="T3" fmla="*/ 552 h 728"/>
                  <a:gd name="T4" fmla="*/ 153 w 722"/>
                  <a:gd name="T5" fmla="*/ 728 h 728"/>
                  <a:gd name="T6" fmla="*/ 0 w 722"/>
                  <a:gd name="T7" fmla="*/ 728 h 728"/>
                  <a:gd name="T8" fmla="*/ 285 w 722"/>
                  <a:gd name="T9" fmla="*/ 0 h 728"/>
                  <a:gd name="T10" fmla="*/ 438 w 722"/>
                  <a:gd name="T11" fmla="*/ 0 h 728"/>
                  <a:gd name="T12" fmla="*/ 722 w 722"/>
                  <a:gd name="T13" fmla="*/ 728 h 728"/>
                  <a:gd name="T14" fmla="*/ 569 w 722"/>
                  <a:gd name="T15" fmla="*/ 728 h 728"/>
                  <a:gd name="T16" fmla="*/ 503 w 722"/>
                  <a:gd name="T17" fmla="*/ 552 h 728"/>
                  <a:gd name="T18" fmla="*/ 263 w 722"/>
                  <a:gd name="T19" fmla="*/ 419 h 728"/>
                  <a:gd name="T20" fmla="*/ 460 w 722"/>
                  <a:gd name="T21" fmla="*/ 419 h 728"/>
                  <a:gd name="T22" fmla="*/ 350 w 722"/>
                  <a:gd name="T23" fmla="*/ 154 h 728"/>
                  <a:gd name="T24" fmla="*/ 263 w 722"/>
                  <a:gd name="T25" fmla="*/ 419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2" h="728">
                    <a:moveTo>
                      <a:pt x="503" y="552"/>
                    </a:moveTo>
                    <a:lnTo>
                      <a:pt x="219" y="552"/>
                    </a:lnTo>
                    <a:lnTo>
                      <a:pt x="153" y="728"/>
                    </a:lnTo>
                    <a:lnTo>
                      <a:pt x="0" y="728"/>
                    </a:lnTo>
                    <a:lnTo>
                      <a:pt x="285" y="0"/>
                    </a:lnTo>
                    <a:lnTo>
                      <a:pt x="438" y="0"/>
                    </a:lnTo>
                    <a:lnTo>
                      <a:pt x="722" y="728"/>
                    </a:lnTo>
                    <a:lnTo>
                      <a:pt x="569" y="728"/>
                    </a:lnTo>
                    <a:lnTo>
                      <a:pt x="503" y="552"/>
                    </a:lnTo>
                    <a:close/>
                    <a:moveTo>
                      <a:pt x="263" y="419"/>
                    </a:moveTo>
                    <a:lnTo>
                      <a:pt x="460" y="419"/>
                    </a:lnTo>
                    <a:lnTo>
                      <a:pt x="350" y="154"/>
                    </a:lnTo>
                    <a:lnTo>
                      <a:pt x="263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Freeform 15"/>
              <p:cNvSpPr>
                <a:spLocks noEditPoints="1"/>
              </p:cNvSpPr>
              <p:nvPr userDrawn="1"/>
            </p:nvSpPr>
            <p:spPr bwMode="auto">
              <a:xfrm>
                <a:off x="11087101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7 w 24"/>
                  <a:gd name="T15" fmla="*/ 22 h 33"/>
                  <a:gd name="T16" fmla="*/ 7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20" y="24"/>
                      <a:pt x="13" y="24"/>
                    </a:cubicBezTo>
                    <a:cubicBezTo>
                      <a:pt x="10" y="24"/>
                      <a:pt x="8" y="23"/>
                      <a:pt x="7" y="22"/>
                    </a:cubicBezTo>
                    <a:cubicBezTo>
                      <a:pt x="7" y="33"/>
                      <a:pt x="7" y="33"/>
                      <a:pt x="7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Freeform 16"/>
              <p:cNvSpPr>
                <a:spLocks noEditPoints="1"/>
              </p:cNvSpPr>
              <p:nvPr userDrawn="1"/>
            </p:nvSpPr>
            <p:spPr bwMode="auto">
              <a:xfrm>
                <a:off x="12060238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6 w 24"/>
                  <a:gd name="T15" fmla="*/ 22 h 33"/>
                  <a:gd name="T16" fmla="*/ 6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3" y="24"/>
                    </a:cubicBezTo>
                    <a:cubicBezTo>
                      <a:pt x="10" y="24"/>
                      <a:pt x="7" y="23"/>
                      <a:pt x="6" y="22"/>
                    </a:cubicBezTo>
                    <a:cubicBezTo>
                      <a:pt x="6" y="33"/>
                      <a:pt x="6" y="33"/>
                      <a:pt x="6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Rectangle 17"/>
              <p:cNvSpPr>
                <a:spLocks noChangeArrowheads="1"/>
              </p:cNvSpPr>
              <p:nvPr userDrawn="1"/>
            </p:nvSpPr>
            <p:spPr bwMode="auto">
              <a:xfrm>
                <a:off x="13033376" y="4741863"/>
                <a:ext cx="207963" cy="1190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18"/>
              <p:cNvSpPr>
                <a:spLocks noEditPoints="1"/>
              </p:cNvSpPr>
              <p:nvPr userDrawn="1"/>
            </p:nvSpPr>
            <p:spPr bwMode="auto">
              <a:xfrm>
                <a:off x="13450888" y="4705350"/>
                <a:ext cx="242888" cy="1227138"/>
              </a:xfrm>
              <a:custGeom>
                <a:avLst/>
                <a:gdLst>
                  <a:gd name="T0" fmla="*/ 4 w 7"/>
                  <a:gd name="T1" fmla="*/ 0 h 35"/>
                  <a:gd name="T2" fmla="*/ 7 w 7"/>
                  <a:gd name="T3" fmla="*/ 4 h 35"/>
                  <a:gd name="T4" fmla="*/ 4 w 7"/>
                  <a:gd name="T5" fmla="*/ 8 h 35"/>
                  <a:gd name="T6" fmla="*/ 0 w 7"/>
                  <a:gd name="T7" fmla="*/ 4 h 35"/>
                  <a:gd name="T8" fmla="*/ 4 w 7"/>
                  <a:gd name="T9" fmla="*/ 0 h 35"/>
                  <a:gd name="T10" fmla="*/ 1 w 7"/>
                  <a:gd name="T11" fmla="*/ 35 h 35"/>
                  <a:gd name="T12" fmla="*/ 1 w 7"/>
                  <a:gd name="T13" fmla="*/ 12 h 35"/>
                  <a:gd name="T14" fmla="*/ 7 w 7"/>
                  <a:gd name="T15" fmla="*/ 12 h 35"/>
                  <a:gd name="T16" fmla="*/ 7 w 7"/>
                  <a:gd name="T17" fmla="*/ 35 h 35"/>
                  <a:gd name="T18" fmla="*/ 1 w 7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5">
                    <a:moveTo>
                      <a:pt x="4" y="0"/>
                    </a:move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19"/>
              <p:cNvSpPr>
                <a:spLocks noEditPoints="1"/>
              </p:cNvSpPr>
              <p:nvPr userDrawn="1"/>
            </p:nvSpPr>
            <p:spPr bwMode="auto">
              <a:xfrm>
                <a:off x="13866813" y="5091113"/>
                <a:ext cx="765175" cy="841375"/>
              </a:xfrm>
              <a:custGeom>
                <a:avLst/>
                <a:gdLst>
                  <a:gd name="T0" fmla="*/ 22 w 22"/>
                  <a:gd name="T1" fmla="*/ 17 h 24"/>
                  <a:gd name="T2" fmla="*/ 11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1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20"/>
              <p:cNvSpPr>
                <a:spLocks noEditPoints="1"/>
              </p:cNvSpPr>
              <p:nvPr userDrawn="1"/>
            </p:nvSpPr>
            <p:spPr bwMode="auto">
              <a:xfrm>
                <a:off x="14736763" y="4741863"/>
                <a:ext cx="833438" cy="1190625"/>
              </a:xfrm>
              <a:custGeom>
                <a:avLst/>
                <a:gdLst>
                  <a:gd name="T0" fmla="*/ 24 w 24"/>
                  <a:gd name="T1" fmla="*/ 30 h 34"/>
                  <a:gd name="T2" fmla="*/ 24 w 24"/>
                  <a:gd name="T3" fmla="*/ 34 h 34"/>
                  <a:gd name="T4" fmla="*/ 18 w 24"/>
                  <a:gd name="T5" fmla="*/ 34 h 34"/>
                  <a:gd name="T6" fmla="*/ 18 w 24"/>
                  <a:gd name="T7" fmla="*/ 31 h 34"/>
                  <a:gd name="T8" fmla="*/ 12 w 24"/>
                  <a:gd name="T9" fmla="*/ 34 h 34"/>
                  <a:gd name="T10" fmla="*/ 0 w 24"/>
                  <a:gd name="T11" fmla="*/ 22 h 34"/>
                  <a:gd name="T12" fmla="*/ 11 w 24"/>
                  <a:gd name="T13" fmla="*/ 10 h 34"/>
                  <a:gd name="T14" fmla="*/ 18 w 24"/>
                  <a:gd name="T15" fmla="*/ 13 h 34"/>
                  <a:gd name="T16" fmla="*/ 18 w 24"/>
                  <a:gd name="T17" fmla="*/ 0 h 34"/>
                  <a:gd name="T18" fmla="*/ 24 w 24"/>
                  <a:gd name="T19" fmla="*/ 0 h 34"/>
                  <a:gd name="T20" fmla="*/ 24 w 24"/>
                  <a:gd name="T21" fmla="*/ 30 h 34"/>
                  <a:gd name="T22" fmla="*/ 12 w 24"/>
                  <a:gd name="T23" fmla="*/ 29 h 34"/>
                  <a:gd name="T24" fmla="*/ 18 w 24"/>
                  <a:gd name="T25" fmla="*/ 22 h 34"/>
                  <a:gd name="T26" fmla="*/ 12 w 24"/>
                  <a:gd name="T27" fmla="*/ 16 h 34"/>
                  <a:gd name="T28" fmla="*/ 7 w 24"/>
                  <a:gd name="T29" fmla="*/ 22 h 34"/>
                  <a:gd name="T30" fmla="*/ 12 w 24"/>
                  <a:gd name="T31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34">
                    <a:moveTo>
                      <a:pt x="24" y="30"/>
                    </a:moveTo>
                    <a:cubicBezTo>
                      <a:pt x="24" y="31"/>
                      <a:pt x="24" y="33"/>
                      <a:pt x="2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3"/>
                      <a:pt x="18" y="32"/>
                      <a:pt x="18" y="31"/>
                    </a:cubicBezTo>
                    <a:cubicBezTo>
                      <a:pt x="17" y="33"/>
                      <a:pt x="15" y="34"/>
                      <a:pt x="12" y="34"/>
                    </a:cubicBezTo>
                    <a:cubicBezTo>
                      <a:pt x="5" y="34"/>
                      <a:pt x="0" y="29"/>
                      <a:pt x="0" y="22"/>
                    </a:cubicBezTo>
                    <a:cubicBezTo>
                      <a:pt x="0" y="15"/>
                      <a:pt x="5" y="10"/>
                      <a:pt x="11" y="10"/>
                    </a:cubicBezTo>
                    <a:cubicBezTo>
                      <a:pt x="15" y="10"/>
                      <a:pt x="17" y="12"/>
                      <a:pt x="18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4" y="30"/>
                    </a:lnTo>
                    <a:close/>
                    <a:moveTo>
                      <a:pt x="12" y="29"/>
                    </a:moveTo>
                    <a:cubicBezTo>
                      <a:pt x="15" y="29"/>
                      <a:pt x="18" y="26"/>
                      <a:pt x="18" y="22"/>
                    </a:cubicBezTo>
                    <a:cubicBezTo>
                      <a:pt x="18" y="18"/>
                      <a:pt x="15" y="16"/>
                      <a:pt x="12" y="16"/>
                    </a:cubicBezTo>
                    <a:cubicBezTo>
                      <a:pt x="9" y="16"/>
                      <a:pt x="7" y="18"/>
                      <a:pt x="7" y="22"/>
                    </a:cubicBezTo>
                    <a:cubicBezTo>
                      <a:pt x="7" y="26"/>
                      <a:pt x="9" y="29"/>
                      <a:pt x="12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21"/>
              <p:cNvSpPr>
                <a:spLocks/>
              </p:cNvSpPr>
              <p:nvPr userDrawn="1"/>
            </p:nvSpPr>
            <p:spPr bwMode="auto">
              <a:xfrm>
                <a:off x="16057563" y="4881563"/>
                <a:ext cx="520700" cy="1050925"/>
              </a:xfrm>
              <a:custGeom>
                <a:avLst/>
                <a:gdLst>
                  <a:gd name="T0" fmla="*/ 10 w 15"/>
                  <a:gd name="T1" fmla="*/ 7 h 30"/>
                  <a:gd name="T2" fmla="*/ 15 w 15"/>
                  <a:gd name="T3" fmla="*/ 7 h 30"/>
                  <a:gd name="T4" fmla="*/ 15 w 15"/>
                  <a:gd name="T5" fmla="*/ 12 h 30"/>
                  <a:gd name="T6" fmla="*/ 10 w 15"/>
                  <a:gd name="T7" fmla="*/ 12 h 30"/>
                  <a:gd name="T8" fmla="*/ 10 w 15"/>
                  <a:gd name="T9" fmla="*/ 22 h 30"/>
                  <a:gd name="T10" fmla="*/ 13 w 15"/>
                  <a:gd name="T11" fmla="*/ 25 h 30"/>
                  <a:gd name="T12" fmla="*/ 15 w 15"/>
                  <a:gd name="T13" fmla="*/ 24 h 30"/>
                  <a:gd name="T14" fmla="*/ 15 w 15"/>
                  <a:gd name="T15" fmla="*/ 30 h 30"/>
                  <a:gd name="T16" fmla="*/ 11 w 15"/>
                  <a:gd name="T17" fmla="*/ 30 h 30"/>
                  <a:gd name="T18" fmla="*/ 4 w 15"/>
                  <a:gd name="T19" fmla="*/ 23 h 30"/>
                  <a:gd name="T20" fmla="*/ 4 w 15"/>
                  <a:gd name="T21" fmla="*/ 12 h 30"/>
                  <a:gd name="T22" fmla="*/ 0 w 15"/>
                  <a:gd name="T23" fmla="*/ 12 h 30"/>
                  <a:gd name="T24" fmla="*/ 0 w 15"/>
                  <a:gd name="T25" fmla="*/ 7 h 30"/>
                  <a:gd name="T26" fmla="*/ 1 w 15"/>
                  <a:gd name="T27" fmla="*/ 7 h 30"/>
                  <a:gd name="T28" fmla="*/ 5 w 15"/>
                  <a:gd name="T29" fmla="*/ 3 h 30"/>
                  <a:gd name="T30" fmla="*/ 5 w 15"/>
                  <a:gd name="T31" fmla="*/ 0 h 30"/>
                  <a:gd name="T32" fmla="*/ 10 w 15"/>
                  <a:gd name="T33" fmla="*/ 0 h 30"/>
                  <a:gd name="T34" fmla="*/ 10 w 15"/>
                  <a:gd name="T3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30">
                    <a:moveTo>
                      <a:pt x="10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4"/>
                      <a:pt x="11" y="25"/>
                      <a:pt x="13" y="25"/>
                    </a:cubicBezTo>
                    <a:cubicBezTo>
                      <a:pt x="14" y="25"/>
                      <a:pt x="15" y="24"/>
                      <a:pt x="15" y="24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4" y="30"/>
                      <a:pt x="13" y="30"/>
                      <a:pt x="11" y="30"/>
                    </a:cubicBezTo>
                    <a:cubicBezTo>
                      <a:pt x="7" y="30"/>
                      <a:pt x="4" y="27"/>
                      <a:pt x="4" y="2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4" y="7"/>
                      <a:pt x="5" y="5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22"/>
              <p:cNvSpPr>
                <a:spLocks noEditPoints="1"/>
              </p:cNvSpPr>
              <p:nvPr userDrawn="1"/>
            </p:nvSpPr>
            <p:spPr bwMode="auto">
              <a:xfrm>
                <a:off x="16683038" y="5091113"/>
                <a:ext cx="833438" cy="841375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  <a:gd name="T10" fmla="*/ 18 w 24"/>
                  <a:gd name="T11" fmla="*/ 12 h 24"/>
                  <a:gd name="T12" fmla="*/ 12 w 24"/>
                  <a:gd name="T13" fmla="*/ 6 h 24"/>
                  <a:gd name="T14" fmla="*/ 6 w 24"/>
                  <a:gd name="T15" fmla="*/ 12 h 24"/>
                  <a:gd name="T16" fmla="*/ 12 w 24"/>
                  <a:gd name="T17" fmla="*/ 19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  <a:moveTo>
                      <a:pt x="18" y="12"/>
                    </a:moveTo>
                    <a:cubicBezTo>
                      <a:pt x="18" y="8"/>
                      <a:pt x="15" y="6"/>
                      <a:pt x="12" y="6"/>
                    </a:cubicBezTo>
                    <a:cubicBezTo>
                      <a:pt x="9" y="6"/>
                      <a:pt x="6" y="8"/>
                      <a:pt x="6" y="12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8" y="17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23"/>
              <p:cNvSpPr>
                <a:spLocks/>
              </p:cNvSpPr>
              <p:nvPr userDrawn="1"/>
            </p:nvSpPr>
            <p:spPr bwMode="auto">
              <a:xfrm>
                <a:off x="18003838" y="4776788"/>
                <a:ext cx="728663" cy="1155700"/>
              </a:xfrm>
              <a:custGeom>
                <a:avLst/>
                <a:gdLst>
                  <a:gd name="T0" fmla="*/ 0 w 459"/>
                  <a:gd name="T1" fmla="*/ 728 h 728"/>
                  <a:gd name="T2" fmla="*/ 0 w 459"/>
                  <a:gd name="T3" fmla="*/ 0 h 728"/>
                  <a:gd name="T4" fmla="*/ 131 w 459"/>
                  <a:gd name="T5" fmla="*/ 0 h 728"/>
                  <a:gd name="T6" fmla="*/ 131 w 459"/>
                  <a:gd name="T7" fmla="*/ 596 h 728"/>
                  <a:gd name="T8" fmla="*/ 459 w 459"/>
                  <a:gd name="T9" fmla="*/ 596 h 728"/>
                  <a:gd name="T10" fmla="*/ 459 w 459"/>
                  <a:gd name="T11" fmla="*/ 728 h 728"/>
                  <a:gd name="T12" fmla="*/ 0 w 459"/>
                  <a:gd name="T13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28">
                    <a:moveTo>
                      <a:pt x="0" y="728"/>
                    </a:moveTo>
                    <a:lnTo>
                      <a:pt x="0" y="0"/>
                    </a:lnTo>
                    <a:lnTo>
                      <a:pt x="131" y="0"/>
                    </a:lnTo>
                    <a:lnTo>
                      <a:pt x="131" y="596"/>
                    </a:lnTo>
                    <a:lnTo>
                      <a:pt x="459" y="596"/>
                    </a:lnTo>
                    <a:lnTo>
                      <a:pt x="459" y="728"/>
                    </a:lnTo>
                    <a:lnTo>
                      <a:pt x="0" y="7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24"/>
              <p:cNvSpPr>
                <a:spLocks noEditPoints="1"/>
              </p:cNvSpPr>
              <p:nvPr userDrawn="1"/>
            </p:nvSpPr>
            <p:spPr bwMode="auto">
              <a:xfrm>
                <a:off x="18837276" y="4705350"/>
                <a:ext cx="277813" cy="1227138"/>
              </a:xfrm>
              <a:custGeom>
                <a:avLst/>
                <a:gdLst>
                  <a:gd name="T0" fmla="*/ 4 w 8"/>
                  <a:gd name="T1" fmla="*/ 0 h 35"/>
                  <a:gd name="T2" fmla="*/ 8 w 8"/>
                  <a:gd name="T3" fmla="*/ 4 h 35"/>
                  <a:gd name="T4" fmla="*/ 4 w 8"/>
                  <a:gd name="T5" fmla="*/ 8 h 35"/>
                  <a:gd name="T6" fmla="*/ 0 w 8"/>
                  <a:gd name="T7" fmla="*/ 4 h 35"/>
                  <a:gd name="T8" fmla="*/ 4 w 8"/>
                  <a:gd name="T9" fmla="*/ 0 h 35"/>
                  <a:gd name="T10" fmla="*/ 1 w 8"/>
                  <a:gd name="T11" fmla="*/ 35 h 35"/>
                  <a:gd name="T12" fmla="*/ 1 w 8"/>
                  <a:gd name="T13" fmla="*/ 12 h 35"/>
                  <a:gd name="T14" fmla="*/ 7 w 8"/>
                  <a:gd name="T15" fmla="*/ 12 h 35"/>
                  <a:gd name="T16" fmla="*/ 7 w 8"/>
                  <a:gd name="T17" fmla="*/ 35 h 35"/>
                  <a:gd name="T18" fmla="*/ 1 w 8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5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25"/>
              <p:cNvSpPr>
                <a:spLocks/>
              </p:cNvSpPr>
              <p:nvPr userDrawn="1"/>
            </p:nvSpPr>
            <p:spPr bwMode="auto">
              <a:xfrm>
                <a:off x="19254788" y="4741863"/>
                <a:ext cx="520700" cy="1190625"/>
              </a:xfrm>
              <a:custGeom>
                <a:avLst/>
                <a:gdLst>
                  <a:gd name="T0" fmla="*/ 10 w 15"/>
                  <a:gd name="T1" fmla="*/ 8 h 34"/>
                  <a:gd name="T2" fmla="*/ 10 w 15"/>
                  <a:gd name="T3" fmla="*/ 11 h 34"/>
                  <a:gd name="T4" fmla="*/ 15 w 15"/>
                  <a:gd name="T5" fmla="*/ 11 h 34"/>
                  <a:gd name="T6" fmla="*/ 15 w 15"/>
                  <a:gd name="T7" fmla="*/ 16 h 34"/>
                  <a:gd name="T8" fmla="*/ 10 w 15"/>
                  <a:gd name="T9" fmla="*/ 16 h 34"/>
                  <a:gd name="T10" fmla="*/ 10 w 15"/>
                  <a:gd name="T11" fmla="*/ 34 h 34"/>
                  <a:gd name="T12" fmla="*/ 4 w 15"/>
                  <a:gd name="T13" fmla="*/ 34 h 34"/>
                  <a:gd name="T14" fmla="*/ 4 w 15"/>
                  <a:gd name="T15" fmla="*/ 16 h 34"/>
                  <a:gd name="T16" fmla="*/ 0 w 15"/>
                  <a:gd name="T17" fmla="*/ 16 h 34"/>
                  <a:gd name="T18" fmla="*/ 0 w 15"/>
                  <a:gd name="T19" fmla="*/ 11 h 34"/>
                  <a:gd name="T20" fmla="*/ 4 w 15"/>
                  <a:gd name="T21" fmla="*/ 11 h 34"/>
                  <a:gd name="T22" fmla="*/ 4 w 15"/>
                  <a:gd name="T23" fmla="*/ 8 h 34"/>
                  <a:gd name="T24" fmla="*/ 12 w 15"/>
                  <a:gd name="T25" fmla="*/ 0 h 34"/>
                  <a:gd name="T26" fmla="*/ 15 w 15"/>
                  <a:gd name="T27" fmla="*/ 0 h 34"/>
                  <a:gd name="T28" fmla="*/ 15 w 15"/>
                  <a:gd name="T29" fmla="*/ 5 h 34"/>
                  <a:gd name="T30" fmla="*/ 13 w 15"/>
                  <a:gd name="T31" fmla="*/ 5 h 34"/>
                  <a:gd name="T32" fmla="*/ 10 w 15"/>
                  <a:gd name="T33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34">
                    <a:moveTo>
                      <a:pt x="10" y="8"/>
                    </a:move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0"/>
                      <a:pt x="15" y="0"/>
                      <a:pt x="15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2" y="5"/>
                      <a:pt x="10" y="6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26"/>
              <p:cNvSpPr>
                <a:spLocks noEditPoints="1"/>
              </p:cNvSpPr>
              <p:nvPr userDrawn="1"/>
            </p:nvSpPr>
            <p:spPr bwMode="auto">
              <a:xfrm>
                <a:off x="19845338" y="5091113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Oval 27"/>
              <p:cNvSpPr>
                <a:spLocks noChangeArrowheads="1"/>
              </p:cNvSpPr>
              <p:nvPr userDrawn="1"/>
            </p:nvSpPr>
            <p:spPr bwMode="auto">
              <a:xfrm>
                <a:off x="20748626" y="5653088"/>
                <a:ext cx="312738" cy="279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28"/>
              <p:cNvSpPr>
                <a:spLocks/>
              </p:cNvSpPr>
              <p:nvPr userDrawn="1"/>
            </p:nvSpPr>
            <p:spPr bwMode="auto">
              <a:xfrm>
                <a:off x="21409026" y="4776788"/>
                <a:ext cx="382588" cy="349250"/>
              </a:xfrm>
              <a:custGeom>
                <a:avLst/>
                <a:gdLst>
                  <a:gd name="T0" fmla="*/ 0 w 241"/>
                  <a:gd name="T1" fmla="*/ 220 h 220"/>
                  <a:gd name="T2" fmla="*/ 0 w 241"/>
                  <a:gd name="T3" fmla="*/ 0 h 220"/>
                  <a:gd name="T4" fmla="*/ 44 w 241"/>
                  <a:gd name="T5" fmla="*/ 0 h 220"/>
                  <a:gd name="T6" fmla="*/ 109 w 241"/>
                  <a:gd name="T7" fmla="*/ 154 h 220"/>
                  <a:gd name="T8" fmla="*/ 175 w 241"/>
                  <a:gd name="T9" fmla="*/ 0 h 220"/>
                  <a:gd name="T10" fmla="*/ 241 w 241"/>
                  <a:gd name="T11" fmla="*/ 0 h 220"/>
                  <a:gd name="T12" fmla="*/ 241 w 241"/>
                  <a:gd name="T13" fmla="*/ 220 h 220"/>
                  <a:gd name="T14" fmla="*/ 197 w 241"/>
                  <a:gd name="T15" fmla="*/ 220 h 220"/>
                  <a:gd name="T16" fmla="*/ 197 w 241"/>
                  <a:gd name="T17" fmla="*/ 66 h 220"/>
                  <a:gd name="T18" fmla="*/ 131 w 241"/>
                  <a:gd name="T19" fmla="*/ 220 h 220"/>
                  <a:gd name="T20" fmla="*/ 109 w 241"/>
                  <a:gd name="T21" fmla="*/ 220 h 220"/>
                  <a:gd name="T22" fmla="*/ 44 w 241"/>
                  <a:gd name="T23" fmla="*/ 66 h 220"/>
                  <a:gd name="T24" fmla="*/ 44 w 241"/>
                  <a:gd name="T25" fmla="*/ 220 h 220"/>
                  <a:gd name="T26" fmla="*/ 0 w 241"/>
                  <a:gd name="T2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109" y="154"/>
                    </a:lnTo>
                    <a:lnTo>
                      <a:pt x="175" y="0"/>
                    </a:lnTo>
                    <a:lnTo>
                      <a:pt x="241" y="0"/>
                    </a:lnTo>
                    <a:lnTo>
                      <a:pt x="241" y="220"/>
                    </a:lnTo>
                    <a:lnTo>
                      <a:pt x="197" y="220"/>
                    </a:lnTo>
                    <a:lnTo>
                      <a:pt x="197" y="6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44" y="66"/>
                    </a:lnTo>
                    <a:lnTo>
                      <a:pt x="44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29"/>
              <p:cNvSpPr>
                <a:spLocks/>
              </p:cNvSpPr>
              <p:nvPr userDrawn="1"/>
            </p:nvSpPr>
            <p:spPr bwMode="auto">
              <a:xfrm>
                <a:off x="21061363" y="4776788"/>
                <a:ext cx="277813" cy="349250"/>
              </a:xfrm>
              <a:custGeom>
                <a:avLst/>
                <a:gdLst>
                  <a:gd name="T0" fmla="*/ 0 w 175"/>
                  <a:gd name="T1" fmla="*/ 0 h 220"/>
                  <a:gd name="T2" fmla="*/ 175 w 175"/>
                  <a:gd name="T3" fmla="*/ 0 h 220"/>
                  <a:gd name="T4" fmla="*/ 175 w 175"/>
                  <a:gd name="T5" fmla="*/ 44 h 220"/>
                  <a:gd name="T6" fmla="*/ 110 w 175"/>
                  <a:gd name="T7" fmla="*/ 44 h 220"/>
                  <a:gd name="T8" fmla="*/ 110 w 175"/>
                  <a:gd name="T9" fmla="*/ 220 h 220"/>
                  <a:gd name="T10" fmla="*/ 66 w 175"/>
                  <a:gd name="T11" fmla="*/ 220 h 220"/>
                  <a:gd name="T12" fmla="*/ 66 w 175"/>
                  <a:gd name="T13" fmla="*/ 44 h 220"/>
                  <a:gd name="T14" fmla="*/ 0 w 175"/>
                  <a:gd name="T15" fmla="*/ 44 h 220"/>
                  <a:gd name="T16" fmla="*/ 0 w 175"/>
                  <a:gd name="T17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220">
                    <a:moveTo>
                      <a:pt x="0" y="0"/>
                    </a:moveTo>
                    <a:lnTo>
                      <a:pt x="175" y="0"/>
                    </a:lnTo>
                    <a:lnTo>
                      <a:pt x="175" y="44"/>
                    </a:lnTo>
                    <a:lnTo>
                      <a:pt x="110" y="44"/>
                    </a:lnTo>
                    <a:lnTo>
                      <a:pt x="110" y="220"/>
                    </a:lnTo>
                    <a:lnTo>
                      <a:pt x="66" y="220"/>
                    </a:lnTo>
                    <a:lnTo>
                      <a:pt x="66" y="44"/>
                    </a:ln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" name="Freeform 5"/>
            <p:cNvSpPr>
              <a:spLocks noEditPoints="1"/>
            </p:cNvSpPr>
            <p:nvPr userDrawn="1"/>
          </p:nvSpPr>
          <p:spPr bwMode="auto">
            <a:xfrm>
              <a:off x="381000" y="384048"/>
              <a:ext cx="750655" cy="400941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496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3 REVERS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62347A-61B6-456B-BCB6-6444886D55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381000" y="384048"/>
            <a:ext cx="2384269" cy="432000"/>
            <a:chOff x="381000" y="384048"/>
            <a:chExt cx="2384269" cy="432000"/>
          </a:xfrm>
        </p:grpSpPr>
        <p:grpSp>
          <p:nvGrpSpPr>
            <p:cNvPr id="9" name="Group 8"/>
            <p:cNvGrpSpPr>
              <a:grpSpLocks noChangeAspect="1"/>
            </p:cNvGrpSpPr>
            <p:nvPr userDrawn="1"/>
          </p:nvGrpSpPr>
          <p:grpSpPr>
            <a:xfrm>
              <a:off x="1246412" y="392922"/>
              <a:ext cx="1518857" cy="423126"/>
              <a:chOff x="9836151" y="2917825"/>
              <a:chExt cx="11955463" cy="3330576"/>
            </a:xfrm>
            <a:solidFill>
              <a:schemeClr val="bg1"/>
            </a:solidFill>
          </p:grpSpPr>
          <p:sp>
            <p:nvSpPr>
              <p:cNvPr id="11" name="Freeform 6"/>
              <p:cNvSpPr>
                <a:spLocks/>
              </p:cNvSpPr>
              <p:nvPr userDrawn="1"/>
            </p:nvSpPr>
            <p:spPr bwMode="auto">
              <a:xfrm>
                <a:off x="9871076" y="2952750"/>
                <a:ext cx="868363" cy="1192213"/>
              </a:xfrm>
              <a:custGeom>
                <a:avLst/>
                <a:gdLst>
                  <a:gd name="T0" fmla="*/ 19 w 25"/>
                  <a:gd name="T1" fmla="*/ 10 h 34"/>
                  <a:gd name="T2" fmla="*/ 13 w 25"/>
                  <a:gd name="T3" fmla="*/ 5 h 34"/>
                  <a:gd name="T4" fmla="*/ 8 w 25"/>
                  <a:gd name="T5" fmla="*/ 9 h 34"/>
                  <a:gd name="T6" fmla="*/ 11 w 25"/>
                  <a:gd name="T7" fmla="*/ 13 h 34"/>
                  <a:gd name="T8" fmla="*/ 16 w 25"/>
                  <a:gd name="T9" fmla="*/ 14 h 34"/>
                  <a:gd name="T10" fmla="*/ 25 w 25"/>
                  <a:gd name="T11" fmla="*/ 24 h 34"/>
                  <a:gd name="T12" fmla="*/ 13 w 25"/>
                  <a:gd name="T13" fmla="*/ 34 h 34"/>
                  <a:gd name="T14" fmla="*/ 0 w 25"/>
                  <a:gd name="T15" fmla="*/ 24 h 34"/>
                  <a:gd name="T16" fmla="*/ 6 w 25"/>
                  <a:gd name="T17" fmla="*/ 22 h 34"/>
                  <a:gd name="T18" fmla="*/ 13 w 25"/>
                  <a:gd name="T19" fmla="*/ 28 h 34"/>
                  <a:gd name="T20" fmla="*/ 19 w 25"/>
                  <a:gd name="T21" fmla="*/ 24 h 34"/>
                  <a:gd name="T22" fmla="*/ 15 w 25"/>
                  <a:gd name="T23" fmla="*/ 20 h 34"/>
                  <a:gd name="T24" fmla="*/ 10 w 25"/>
                  <a:gd name="T25" fmla="*/ 19 h 34"/>
                  <a:gd name="T26" fmla="*/ 1 w 25"/>
                  <a:gd name="T27" fmla="*/ 10 h 34"/>
                  <a:gd name="T28" fmla="*/ 13 w 25"/>
                  <a:gd name="T29" fmla="*/ 0 h 34"/>
                  <a:gd name="T30" fmla="*/ 25 w 25"/>
                  <a:gd name="T31" fmla="*/ 8 h 34"/>
                  <a:gd name="T32" fmla="*/ 19 w 25"/>
                  <a:gd name="T33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34">
                    <a:moveTo>
                      <a:pt x="19" y="10"/>
                    </a:moveTo>
                    <a:cubicBezTo>
                      <a:pt x="19" y="8"/>
                      <a:pt x="17" y="5"/>
                      <a:pt x="13" y="5"/>
                    </a:cubicBezTo>
                    <a:cubicBezTo>
                      <a:pt x="10" y="5"/>
                      <a:pt x="8" y="7"/>
                      <a:pt x="8" y="9"/>
                    </a:cubicBezTo>
                    <a:cubicBezTo>
                      <a:pt x="8" y="11"/>
                      <a:pt x="9" y="13"/>
                      <a:pt x="11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2" y="15"/>
                      <a:pt x="25" y="19"/>
                      <a:pt x="25" y="24"/>
                    </a:cubicBezTo>
                    <a:cubicBezTo>
                      <a:pt x="25" y="29"/>
                      <a:pt x="21" y="34"/>
                      <a:pt x="13" y="34"/>
                    </a:cubicBezTo>
                    <a:cubicBezTo>
                      <a:pt x="4" y="34"/>
                      <a:pt x="1" y="28"/>
                      <a:pt x="0" y="24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9" y="28"/>
                      <a:pt x="13" y="28"/>
                    </a:cubicBezTo>
                    <a:cubicBezTo>
                      <a:pt x="17" y="28"/>
                      <a:pt x="19" y="27"/>
                      <a:pt x="19" y="24"/>
                    </a:cubicBezTo>
                    <a:cubicBezTo>
                      <a:pt x="19" y="22"/>
                      <a:pt x="17" y="21"/>
                      <a:pt x="15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18"/>
                      <a:pt x="1" y="15"/>
                      <a:pt x="1" y="10"/>
                    </a:cubicBezTo>
                    <a:cubicBezTo>
                      <a:pt x="1" y="4"/>
                      <a:pt x="7" y="0"/>
                      <a:pt x="13" y="0"/>
                    </a:cubicBezTo>
                    <a:cubicBezTo>
                      <a:pt x="21" y="0"/>
                      <a:pt x="24" y="4"/>
                      <a:pt x="25" y="8"/>
                    </a:cubicBez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" name="Freeform 7"/>
              <p:cNvSpPr>
                <a:spLocks/>
              </p:cNvSpPr>
              <p:nvPr userDrawn="1"/>
            </p:nvSpPr>
            <p:spPr bwMode="auto">
              <a:xfrm>
                <a:off x="10844213" y="3303588"/>
                <a:ext cx="798513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3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2" y="4"/>
                      <a:pt x="23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" name="Freeform 8"/>
              <p:cNvSpPr>
                <a:spLocks noEditPoints="1"/>
              </p:cNvSpPr>
              <p:nvPr userDrawn="1"/>
            </p:nvSpPr>
            <p:spPr bwMode="auto">
              <a:xfrm>
                <a:off x="11747501" y="2917825"/>
                <a:ext cx="277813" cy="1192213"/>
              </a:xfrm>
              <a:custGeom>
                <a:avLst/>
                <a:gdLst>
                  <a:gd name="T0" fmla="*/ 4 w 8"/>
                  <a:gd name="T1" fmla="*/ 0 h 34"/>
                  <a:gd name="T2" fmla="*/ 8 w 8"/>
                  <a:gd name="T3" fmla="*/ 4 h 34"/>
                  <a:gd name="T4" fmla="*/ 4 w 8"/>
                  <a:gd name="T5" fmla="*/ 8 h 34"/>
                  <a:gd name="T6" fmla="*/ 0 w 8"/>
                  <a:gd name="T7" fmla="*/ 4 h 34"/>
                  <a:gd name="T8" fmla="*/ 4 w 8"/>
                  <a:gd name="T9" fmla="*/ 0 h 34"/>
                  <a:gd name="T10" fmla="*/ 1 w 8"/>
                  <a:gd name="T11" fmla="*/ 34 h 34"/>
                  <a:gd name="T12" fmla="*/ 1 w 8"/>
                  <a:gd name="T13" fmla="*/ 11 h 34"/>
                  <a:gd name="T14" fmla="*/ 7 w 8"/>
                  <a:gd name="T15" fmla="*/ 11 h 34"/>
                  <a:gd name="T16" fmla="*/ 7 w 8"/>
                  <a:gd name="T17" fmla="*/ 34 h 34"/>
                  <a:gd name="T18" fmla="*/ 1 w 8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4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4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34"/>
                      <a:pt x="7" y="34"/>
                      <a:pt x="7" y="34"/>
                    </a:cubicBezTo>
                    <a:lnTo>
                      <a:pt x="1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Freeform 9"/>
              <p:cNvSpPr>
                <a:spLocks noEditPoints="1"/>
              </p:cNvSpPr>
              <p:nvPr userDrawn="1"/>
            </p:nvSpPr>
            <p:spPr bwMode="auto">
              <a:xfrm>
                <a:off x="12165013" y="3303588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5 h 24"/>
                  <a:gd name="T18" fmla="*/ 22 w 22"/>
                  <a:gd name="T19" fmla="*/ 17 h 24"/>
                  <a:gd name="T20" fmla="*/ 16 w 22"/>
                  <a:gd name="T21" fmla="*/ 9 h 24"/>
                  <a:gd name="T22" fmla="*/ 11 w 22"/>
                  <a:gd name="T23" fmla="*/ 5 h 24"/>
                  <a:gd name="T24" fmla="*/ 6 w 22"/>
                  <a:gd name="T25" fmla="*/ 9 h 24"/>
                  <a:gd name="T26" fmla="*/ 16 w 22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2" y="4"/>
                      <a:pt x="22" y="12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10"/>
              <p:cNvSpPr>
                <a:spLocks/>
              </p:cNvSpPr>
              <p:nvPr userDrawn="1"/>
            </p:nvSpPr>
            <p:spPr bwMode="auto">
              <a:xfrm>
                <a:off x="13103226" y="3303588"/>
                <a:ext cx="730250" cy="806450"/>
              </a:xfrm>
              <a:custGeom>
                <a:avLst/>
                <a:gdLst>
                  <a:gd name="T0" fmla="*/ 6 w 21"/>
                  <a:gd name="T1" fmla="*/ 23 h 23"/>
                  <a:gd name="T2" fmla="*/ 0 w 21"/>
                  <a:gd name="T3" fmla="*/ 23 h 23"/>
                  <a:gd name="T4" fmla="*/ 0 w 21"/>
                  <a:gd name="T5" fmla="*/ 0 h 23"/>
                  <a:gd name="T6" fmla="*/ 6 w 21"/>
                  <a:gd name="T7" fmla="*/ 0 h 23"/>
                  <a:gd name="T8" fmla="*/ 6 w 21"/>
                  <a:gd name="T9" fmla="*/ 3 h 23"/>
                  <a:gd name="T10" fmla="*/ 13 w 21"/>
                  <a:gd name="T11" fmla="*/ 0 h 23"/>
                  <a:gd name="T12" fmla="*/ 21 w 21"/>
                  <a:gd name="T13" fmla="*/ 9 h 23"/>
                  <a:gd name="T14" fmla="*/ 21 w 21"/>
                  <a:gd name="T15" fmla="*/ 23 h 23"/>
                  <a:gd name="T16" fmla="*/ 15 w 21"/>
                  <a:gd name="T17" fmla="*/ 23 h 23"/>
                  <a:gd name="T18" fmla="*/ 15 w 21"/>
                  <a:gd name="T19" fmla="*/ 10 h 23"/>
                  <a:gd name="T20" fmla="*/ 10 w 21"/>
                  <a:gd name="T21" fmla="*/ 5 h 23"/>
                  <a:gd name="T22" fmla="*/ 6 w 21"/>
                  <a:gd name="T23" fmla="*/ 10 h 23"/>
                  <a:gd name="T24" fmla="*/ 6 w 21"/>
                  <a:gd name="T2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3">
                    <a:moveTo>
                      <a:pt x="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8" y="0"/>
                      <a:pt x="21" y="4"/>
                      <a:pt x="21" y="9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3" y="5"/>
                      <a:pt x="10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6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11"/>
              <p:cNvSpPr>
                <a:spLocks/>
              </p:cNvSpPr>
              <p:nvPr userDrawn="1"/>
            </p:nvSpPr>
            <p:spPr bwMode="auto">
              <a:xfrm>
                <a:off x="13971588" y="3303588"/>
                <a:ext cx="800100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2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1" y="4"/>
                      <a:pt x="22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12"/>
              <p:cNvSpPr>
                <a:spLocks noEditPoints="1"/>
              </p:cNvSpPr>
              <p:nvPr userDrawn="1"/>
            </p:nvSpPr>
            <p:spPr bwMode="auto">
              <a:xfrm>
                <a:off x="14839951" y="3303588"/>
                <a:ext cx="800100" cy="841375"/>
              </a:xfrm>
              <a:custGeom>
                <a:avLst/>
                <a:gdLst>
                  <a:gd name="T0" fmla="*/ 22 w 23"/>
                  <a:gd name="T1" fmla="*/ 17 h 24"/>
                  <a:gd name="T2" fmla="*/ 12 w 23"/>
                  <a:gd name="T3" fmla="*/ 24 h 24"/>
                  <a:gd name="T4" fmla="*/ 0 w 23"/>
                  <a:gd name="T5" fmla="*/ 12 h 24"/>
                  <a:gd name="T6" fmla="*/ 11 w 23"/>
                  <a:gd name="T7" fmla="*/ 0 h 24"/>
                  <a:gd name="T8" fmla="*/ 23 w 23"/>
                  <a:gd name="T9" fmla="*/ 12 h 24"/>
                  <a:gd name="T10" fmla="*/ 23 w 23"/>
                  <a:gd name="T11" fmla="*/ 14 h 24"/>
                  <a:gd name="T12" fmla="*/ 6 w 23"/>
                  <a:gd name="T13" fmla="*/ 14 h 24"/>
                  <a:gd name="T14" fmla="*/ 12 w 23"/>
                  <a:gd name="T15" fmla="*/ 19 h 24"/>
                  <a:gd name="T16" fmla="*/ 17 w 23"/>
                  <a:gd name="T17" fmla="*/ 15 h 24"/>
                  <a:gd name="T18" fmla="*/ 22 w 23"/>
                  <a:gd name="T19" fmla="*/ 17 h 24"/>
                  <a:gd name="T20" fmla="*/ 16 w 23"/>
                  <a:gd name="T21" fmla="*/ 9 h 24"/>
                  <a:gd name="T22" fmla="*/ 11 w 23"/>
                  <a:gd name="T23" fmla="*/ 5 h 24"/>
                  <a:gd name="T24" fmla="*/ 6 w 23"/>
                  <a:gd name="T25" fmla="*/ 9 h 24"/>
                  <a:gd name="T26" fmla="*/ 16 w 23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6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3" y="4"/>
                      <a:pt x="23" y="12"/>
                    </a:cubicBezTo>
                    <a:cubicBezTo>
                      <a:pt x="23" y="12"/>
                      <a:pt x="23" y="13"/>
                      <a:pt x="23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Oval 13"/>
              <p:cNvSpPr>
                <a:spLocks noChangeArrowheads="1"/>
              </p:cNvSpPr>
              <p:nvPr userDrawn="1"/>
            </p:nvSpPr>
            <p:spPr bwMode="auto">
              <a:xfrm>
                <a:off x="15744826" y="3829050"/>
                <a:ext cx="312738" cy="315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14"/>
              <p:cNvSpPr>
                <a:spLocks noEditPoints="1"/>
              </p:cNvSpPr>
              <p:nvPr userDrawn="1"/>
            </p:nvSpPr>
            <p:spPr bwMode="auto">
              <a:xfrm>
                <a:off x="9836151" y="4776788"/>
                <a:ext cx="1146175" cy="1155700"/>
              </a:xfrm>
              <a:custGeom>
                <a:avLst/>
                <a:gdLst>
                  <a:gd name="T0" fmla="*/ 503 w 722"/>
                  <a:gd name="T1" fmla="*/ 552 h 728"/>
                  <a:gd name="T2" fmla="*/ 219 w 722"/>
                  <a:gd name="T3" fmla="*/ 552 h 728"/>
                  <a:gd name="T4" fmla="*/ 153 w 722"/>
                  <a:gd name="T5" fmla="*/ 728 h 728"/>
                  <a:gd name="T6" fmla="*/ 0 w 722"/>
                  <a:gd name="T7" fmla="*/ 728 h 728"/>
                  <a:gd name="T8" fmla="*/ 285 w 722"/>
                  <a:gd name="T9" fmla="*/ 0 h 728"/>
                  <a:gd name="T10" fmla="*/ 438 w 722"/>
                  <a:gd name="T11" fmla="*/ 0 h 728"/>
                  <a:gd name="T12" fmla="*/ 722 w 722"/>
                  <a:gd name="T13" fmla="*/ 728 h 728"/>
                  <a:gd name="T14" fmla="*/ 569 w 722"/>
                  <a:gd name="T15" fmla="*/ 728 h 728"/>
                  <a:gd name="T16" fmla="*/ 503 w 722"/>
                  <a:gd name="T17" fmla="*/ 552 h 728"/>
                  <a:gd name="T18" fmla="*/ 263 w 722"/>
                  <a:gd name="T19" fmla="*/ 419 h 728"/>
                  <a:gd name="T20" fmla="*/ 460 w 722"/>
                  <a:gd name="T21" fmla="*/ 419 h 728"/>
                  <a:gd name="T22" fmla="*/ 350 w 722"/>
                  <a:gd name="T23" fmla="*/ 154 h 728"/>
                  <a:gd name="T24" fmla="*/ 263 w 722"/>
                  <a:gd name="T25" fmla="*/ 419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2" h="728">
                    <a:moveTo>
                      <a:pt x="503" y="552"/>
                    </a:moveTo>
                    <a:lnTo>
                      <a:pt x="219" y="552"/>
                    </a:lnTo>
                    <a:lnTo>
                      <a:pt x="153" y="728"/>
                    </a:lnTo>
                    <a:lnTo>
                      <a:pt x="0" y="728"/>
                    </a:lnTo>
                    <a:lnTo>
                      <a:pt x="285" y="0"/>
                    </a:lnTo>
                    <a:lnTo>
                      <a:pt x="438" y="0"/>
                    </a:lnTo>
                    <a:lnTo>
                      <a:pt x="722" y="728"/>
                    </a:lnTo>
                    <a:lnTo>
                      <a:pt x="569" y="728"/>
                    </a:lnTo>
                    <a:lnTo>
                      <a:pt x="503" y="552"/>
                    </a:lnTo>
                    <a:close/>
                    <a:moveTo>
                      <a:pt x="263" y="419"/>
                    </a:moveTo>
                    <a:lnTo>
                      <a:pt x="460" y="419"/>
                    </a:lnTo>
                    <a:lnTo>
                      <a:pt x="350" y="154"/>
                    </a:lnTo>
                    <a:lnTo>
                      <a:pt x="263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15"/>
              <p:cNvSpPr>
                <a:spLocks noEditPoints="1"/>
              </p:cNvSpPr>
              <p:nvPr userDrawn="1"/>
            </p:nvSpPr>
            <p:spPr bwMode="auto">
              <a:xfrm>
                <a:off x="11087101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7 w 24"/>
                  <a:gd name="T15" fmla="*/ 22 h 33"/>
                  <a:gd name="T16" fmla="*/ 7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20" y="24"/>
                      <a:pt x="13" y="24"/>
                    </a:cubicBezTo>
                    <a:cubicBezTo>
                      <a:pt x="10" y="24"/>
                      <a:pt x="8" y="23"/>
                      <a:pt x="7" y="22"/>
                    </a:cubicBezTo>
                    <a:cubicBezTo>
                      <a:pt x="7" y="33"/>
                      <a:pt x="7" y="33"/>
                      <a:pt x="7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Freeform 16"/>
              <p:cNvSpPr>
                <a:spLocks noEditPoints="1"/>
              </p:cNvSpPr>
              <p:nvPr userDrawn="1"/>
            </p:nvSpPr>
            <p:spPr bwMode="auto">
              <a:xfrm>
                <a:off x="12060238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6 w 24"/>
                  <a:gd name="T15" fmla="*/ 22 h 33"/>
                  <a:gd name="T16" fmla="*/ 6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3" y="24"/>
                    </a:cubicBezTo>
                    <a:cubicBezTo>
                      <a:pt x="10" y="24"/>
                      <a:pt x="7" y="23"/>
                      <a:pt x="6" y="22"/>
                    </a:cubicBezTo>
                    <a:cubicBezTo>
                      <a:pt x="6" y="33"/>
                      <a:pt x="6" y="33"/>
                      <a:pt x="6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Rectangle 17"/>
              <p:cNvSpPr>
                <a:spLocks noChangeArrowheads="1"/>
              </p:cNvSpPr>
              <p:nvPr userDrawn="1"/>
            </p:nvSpPr>
            <p:spPr bwMode="auto">
              <a:xfrm>
                <a:off x="13033376" y="4741863"/>
                <a:ext cx="207963" cy="1190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3450888" y="4705350"/>
                <a:ext cx="242888" cy="1227138"/>
              </a:xfrm>
              <a:custGeom>
                <a:avLst/>
                <a:gdLst>
                  <a:gd name="T0" fmla="*/ 4 w 7"/>
                  <a:gd name="T1" fmla="*/ 0 h 35"/>
                  <a:gd name="T2" fmla="*/ 7 w 7"/>
                  <a:gd name="T3" fmla="*/ 4 h 35"/>
                  <a:gd name="T4" fmla="*/ 4 w 7"/>
                  <a:gd name="T5" fmla="*/ 8 h 35"/>
                  <a:gd name="T6" fmla="*/ 0 w 7"/>
                  <a:gd name="T7" fmla="*/ 4 h 35"/>
                  <a:gd name="T8" fmla="*/ 4 w 7"/>
                  <a:gd name="T9" fmla="*/ 0 h 35"/>
                  <a:gd name="T10" fmla="*/ 1 w 7"/>
                  <a:gd name="T11" fmla="*/ 35 h 35"/>
                  <a:gd name="T12" fmla="*/ 1 w 7"/>
                  <a:gd name="T13" fmla="*/ 12 h 35"/>
                  <a:gd name="T14" fmla="*/ 7 w 7"/>
                  <a:gd name="T15" fmla="*/ 12 h 35"/>
                  <a:gd name="T16" fmla="*/ 7 w 7"/>
                  <a:gd name="T17" fmla="*/ 35 h 35"/>
                  <a:gd name="T18" fmla="*/ 1 w 7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5">
                    <a:moveTo>
                      <a:pt x="4" y="0"/>
                    </a:move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19"/>
              <p:cNvSpPr>
                <a:spLocks noEditPoints="1"/>
              </p:cNvSpPr>
              <p:nvPr userDrawn="1"/>
            </p:nvSpPr>
            <p:spPr bwMode="auto">
              <a:xfrm>
                <a:off x="13866813" y="5091113"/>
                <a:ext cx="765175" cy="841375"/>
              </a:xfrm>
              <a:custGeom>
                <a:avLst/>
                <a:gdLst>
                  <a:gd name="T0" fmla="*/ 22 w 22"/>
                  <a:gd name="T1" fmla="*/ 17 h 24"/>
                  <a:gd name="T2" fmla="*/ 11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1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20"/>
              <p:cNvSpPr>
                <a:spLocks noEditPoints="1"/>
              </p:cNvSpPr>
              <p:nvPr userDrawn="1"/>
            </p:nvSpPr>
            <p:spPr bwMode="auto">
              <a:xfrm>
                <a:off x="14736763" y="4741863"/>
                <a:ext cx="833438" cy="1190625"/>
              </a:xfrm>
              <a:custGeom>
                <a:avLst/>
                <a:gdLst>
                  <a:gd name="T0" fmla="*/ 24 w 24"/>
                  <a:gd name="T1" fmla="*/ 30 h 34"/>
                  <a:gd name="T2" fmla="*/ 24 w 24"/>
                  <a:gd name="T3" fmla="*/ 34 h 34"/>
                  <a:gd name="T4" fmla="*/ 18 w 24"/>
                  <a:gd name="T5" fmla="*/ 34 h 34"/>
                  <a:gd name="T6" fmla="*/ 18 w 24"/>
                  <a:gd name="T7" fmla="*/ 31 h 34"/>
                  <a:gd name="T8" fmla="*/ 12 w 24"/>
                  <a:gd name="T9" fmla="*/ 34 h 34"/>
                  <a:gd name="T10" fmla="*/ 0 w 24"/>
                  <a:gd name="T11" fmla="*/ 22 h 34"/>
                  <a:gd name="T12" fmla="*/ 11 w 24"/>
                  <a:gd name="T13" fmla="*/ 10 h 34"/>
                  <a:gd name="T14" fmla="*/ 18 w 24"/>
                  <a:gd name="T15" fmla="*/ 13 h 34"/>
                  <a:gd name="T16" fmla="*/ 18 w 24"/>
                  <a:gd name="T17" fmla="*/ 0 h 34"/>
                  <a:gd name="T18" fmla="*/ 24 w 24"/>
                  <a:gd name="T19" fmla="*/ 0 h 34"/>
                  <a:gd name="T20" fmla="*/ 24 w 24"/>
                  <a:gd name="T21" fmla="*/ 30 h 34"/>
                  <a:gd name="T22" fmla="*/ 12 w 24"/>
                  <a:gd name="T23" fmla="*/ 29 h 34"/>
                  <a:gd name="T24" fmla="*/ 18 w 24"/>
                  <a:gd name="T25" fmla="*/ 22 h 34"/>
                  <a:gd name="T26" fmla="*/ 12 w 24"/>
                  <a:gd name="T27" fmla="*/ 16 h 34"/>
                  <a:gd name="T28" fmla="*/ 7 w 24"/>
                  <a:gd name="T29" fmla="*/ 22 h 34"/>
                  <a:gd name="T30" fmla="*/ 12 w 24"/>
                  <a:gd name="T31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34">
                    <a:moveTo>
                      <a:pt x="24" y="30"/>
                    </a:moveTo>
                    <a:cubicBezTo>
                      <a:pt x="24" y="31"/>
                      <a:pt x="24" y="33"/>
                      <a:pt x="2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3"/>
                      <a:pt x="18" y="32"/>
                      <a:pt x="18" y="31"/>
                    </a:cubicBezTo>
                    <a:cubicBezTo>
                      <a:pt x="17" y="33"/>
                      <a:pt x="15" y="34"/>
                      <a:pt x="12" y="34"/>
                    </a:cubicBezTo>
                    <a:cubicBezTo>
                      <a:pt x="5" y="34"/>
                      <a:pt x="0" y="29"/>
                      <a:pt x="0" y="22"/>
                    </a:cubicBezTo>
                    <a:cubicBezTo>
                      <a:pt x="0" y="15"/>
                      <a:pt x="5" y="10"/>
                      <a:pt x="11" y="10"/>
                    </a:cubicBezTo>
                    <a:cubicBezTo>
                      <a:pt x="15" y="10"/>
                      <a:pt x="17" y="12"/>
                      <a:pt x="18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4" y="30"/>
                    </a:lnTo>
                    <a:close/>
                    <a:moveTo>
                      <a:pt x="12" y="29"/>
                    </a:moveTo>
                    <a:cubicBezTo>
                      <a:pt x="15" y="29"/>
                      <a:pt x="18" y="26"/>
                      <a:pt x="18" y="22"/>
                    </a:cubicBezTo>
                    <a:cubicBezTo>
                      <a:pt x="18" y="18"/>
                      <a:pt x="15" y="16"/>
                      <a:pt x="12" y="16"/>
                    </a:cubicBezTo>
                    <a:cubicBezTo>
                      <a:pt x="9" y="16"/>
                      <a:pt x="7" y="18"/>
                      <a:pt x="7" y="22"/>
                    </a:cubicBezTo>
                    <a:cubicBezTo>
                      <a:pt x="7" y="26"/>
                      <a:pt x="9" y="29"/>
                      <a:pt x="12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6057563" y="4881563"/>
                <a:ext cx="520700" cy="1050925"/>
              </a:xfrm>
              <a:custGeom>
                <a:avLst/>
                <a:gdLst>
                  <a:gd name="T0" fmla="*/ 10 w 15"/>
                  <a:gd name="T1" fmla="*/ 7 h 30"/>
                  <a:gd name="T2" fmla="*/ 15 w 15"/>
                  <a:gd name="T3" fmla="*/ 7 h 30"/>
                  <a:gd name="T4" fmla="*/ 15 w 15"/>
                  <a:gd name="T5" fmla="*/ 12 h 30"/>
                  <a:gd name="T6" fmla="*/ 10 w 15"/>
                  <a:gd name="T7" fmla="*/ 12 h 30"/>
                  <a:gd name="T8" fmla="*/ 10 w 15"/>
                  <a:gd name="T9" fmla="*/ 22 h 30"/>
                  <a:gd name="T10" fmla="*/ 13 w 15"/>
                  <a:gd name="T11" fmla="*/ 25 h 30"/>
                  <a:gd name="T12" fmla="*/ 15 w 15"/>
                  <a:gd name="T13" fmla="*/ 24 h 30"/>
                  <a:gd name="T14" fmla="*/ 15 w 15"/>
                  <a:gd name="T15" fmla="*/ 30 h 30"/>
                  <a:gd name="T16" fmla="*/ 11 w 15"/>
                  <a:gd name="T17" fmla="*/ 30 h 30"/>
                  <a:gd name="T18" fmla="*/ 4 w 15"/>
                  <a:gd name="T19" fmla="*/ 23 h 30"/>
                  <a:gd name="T20" fmla="*/ 4 w 15"/>
                  <a:gd name="T21" fmla="*/ 12 h 30"/>
                  <a:gd name="T22" fmla="*/ 0 w 15"/>
                  <a:gd name="T23" fmla="*/ 12 h 30"/>
                  <a:gd name="T24" fmla="*/ 0 w 15"/>
                  <a:gd name="T25" fmla="*/ 7 h 30"/>
                  <a:gd name="T26" fmla="*/ 1 w 15"/>
                  <a:gd name="T27" fmla="*/ 7 h 30"/>
                  <a:gd name="T28" fmla="*/ 5 w 15"/>
                  <a:gd name="T29" fmla="*/ 3 h 30"/>
                  <a:gd name="T30" fmla="*/ 5 w 15"/>
                  <a:gd name="T31" fmla="*/ 0 h 30"/>
                  <a:gd name="T32" fmla="*/ 10 w 15"/>
                  <a:gd name="T33" fmla="*/ 0 h 30"/>
                  <a:gd name="T34" fmla="*/ 10 w 15"/>
                  <a:gd name="T3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30">
                    <a:moveTo>
                      <a:pt x="10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4"/>
                      <a:pt x="11" y="25"/>
                      <a:pt x="13" y="25"/>
                    </a:cubicBezTo>
                    <a:cubicBezTo>
                      <a:pt x="14" y="25"/>
                      <a:pt x="15" y="24"/>
                      <a:pt x="15" y="24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4" y="30"/>
                      <a:pt x="13" y="30"/>
                      <a:pt x="11" y="30"/>
                    </a:cubicBezTo>
                    <a:cubicBezTo>
                      <a:pt x="7" y="30"/>
                      <a:pt x="4" y="27"/>
                      <a:pt x="4" y="2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4" y="7"/>
                      <a:pt x="5" y="5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22"/>
              <p:cNvSpPr>
                <a:spLocks noEditPoints="1"/>
              </p:cNvSpPr>
              <p:nvPr userDrawn="1"/>
            </p:nvSpPr>
            <p:spPr bwMode="auto">
              <a:xfrm>
                <a:off x="16683038" y="5091113"/>
                <a:ext cx="833438" cy="841375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  <a:gd name="T10" fmla="*/ 18 w 24"/>
                  <a:gd name="T11" fmla="*/ 12 h 24"/>
                  <a:gd name="T12" fmla="*/ 12 w 24"/>
                  <a:gd name="T13" fmla="*/ 6 h 24"/>
                  <a:gd name="T14" fmla="*/ 6 w 24"/>
                  <a:gd name="T15" fmla="*/ 12 h 24"/>
                  <a:gd name="T16" fmla="*/ 12 w 24"/>
                  <a:gd name="T17" fmla="*/ 19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  <a:moveTo>
                      <a:pt x="18" y="12"/>
                    </a:moveTo>
                    <a:cubicBezTo>
                      <a:pt x="18" y="8"/>
                      <a:pt x="15" y="6"/>
                      <a:pt x="12" y="6"/>
                    </a:cubicBezTo>
                    <a:cubicBezTo>
                      <a:pt x="9" y="6"/>
                      <a:pt x="6" y="8"/>
                      <a:pt x="6" y="12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8" y="17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23"/>
              <p:cNvSpPr>
                <a:spLocks/>
              </p:cNvSpPr>
              <p:nvPr userDrawn="1"/>
            </p:nvSpPr>
            <p:spPr bwMode="auto">
              <a:xfrm>
                <a:off x="18003838" y="4776788"/>
                <a:ext cx="728663" cy="1155700"/>
              </a:xfrm>
              <a:custGeom>
                <a:avLst/>
                <a:gdLst>
                  <a:gd name="T0" fmla="*/ 0 w 459"/>
                  <a:gd name="T1" fmla="*/ 728 h 728"/>
                  <a:gd name="T2" fmla="*/ 0 w 459"/>
                  <a:gd name="T3" fmla="*/ 0 h 728"/>
                  <a:gd name="T4" fmla="*/ 131 w 459"/>
                  <a:gd name="T5" fmla="*/ 0 h 728"/>
                  <a:gd name="T6" fmla="*/ 131 w 459"/>
                  <a:gd name="T7" fmla="*/ 596 h 728"/>
                  <a:gd name="T8" fmla="*/ 459 w 459"/>
                  <a:gd name="T9" fmla="*/ 596 h 728"/>
                  <a:gd name="T10" fmla="*/ 459 w 459"/>
                  <a:gd name="T11" fmla="*/ 728 h 728"/>
                  <a:gd name="T12" fmla="*/ 0 w 459"/>
                  <a:gd name="T13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28">
                    <a:moveTo>
                      <a:pt x="0" y="728"/>
                    </a:moveTo>
                    <a:lnTo>
                      <a:pt x="0" y="0"/>
                    </a:lnTo>
                    <a:lnTo>
                      <a:pt x="131" y="0"/>
                    </a:lnTo>
                    <a:lnTo>
                      <a:pt x="131" y="596"/>
                    </a:lnTo>
                    <a:lnTo>
                      <a:pt x="459" y="596"/>
                    </a:lnTo>
                    <a:lnTo>
                      <a:pt x="459" y="728"/>
                    </a:lnTo>
                    <a:lnTo>
                      <a:pt x="0" y="7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24"/>
              <p:cNvSpPr>
                <a:spLocks noEditPoints="1"/>
              </p:cNvSpPr>
              <p:nvPr userDrawn="1"/>
            </p:nvSpPr>
            <p:spPr bwMode="auto">
              <a:xfrm>
                <a:off x="18837276" y="4705350"/>
                <a:ext cx="277813" cy="1227138"/>
              </a:xfrm>
              <a:custGeom>
                <a:avLst/>
                <a:gdLst>
                  <a:gd name="T0" fmla="*/ 4 w 8"/>
                  <a:gd name="T1" fmla="*/ 0 h 35"/>
                  <a:gd name="T2" fmla="*/ 8 w 8"/>
                  <a:gd name="T3" fmla="*/ 4 h 35"/>
                  <a:gd name="T4" fmla="*/ 4 w 8"/>
                  <a:gd name="T5" fmla="*/ 8 h 35"/>
                  <a:gd name="T6" fmla="*/ 0 w 8"/>
                  <a:gd name="T7" fmla="*/ 4 h 35"/>
                  <a:gd name="T8" fmla="*/ 4 w 8"/>
                  <a:gd name="T9" fmla="*/ 0 h 35"/>
                  <a:gd name="T10" fmla="*/ 1 w 8"/>
                  <a:gd name="T11" fmla="*/ 35 h 35"/>
                  <a:gd name="T12" fmla="*/ 1 w 8"/>
                  <a:gd name="T13" fmla="*/ 12 h 35"/>
                  <a:gd name="T14" fmla="*/ 7 w 8"/>
                  <a:gd name="T15" fmla="*/ 12 h 35"/>
                  <a:gd name="T16" fmla="*/ 7 w 8"/>
                  <a:gd name="T17" fmla="*/ 35 h 35"/>
                  <a:gd name="T18" fmla="*/ 1 w 8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5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25"/>
              <p:cNvSpPr>
                <a:spLocks/>
              </p:cNvSpPr>
              <p:nvPr userDrawn="1"/>
            </p:nvSpPr>
            <p:spPr bwMode="auto">
              <a:xfrm>
                <a:off x="19254788" y="4741863"/>
                <a:ext cx="520700" cy="1190625"/>
              </a:xfrm>
              <a:custGeom>
                <a:avLst/>
                <a:gdLst>
                  <a:gd name="T0" fmla="*/ 10 w 15"/>
                  <a:gd name="T1" fmla="*/ 8 h 34"/>
                  <a:gd name="T2" fmla="*/ 10 w 15"/>
                  <a:gd name="T3" fmla="*/ 11 h 34"/>
                  <a:gd name="T4" fmla="*/ 15 w 15"/>
                  <a:gd name="T5" fmla="*/ 11 h 34"/>
                  <a:gd name="T6" fmla="*/ 15 w 15"/>
                  <a:gd name="T7" fmla="*/ 16 h 34"/>
                  <a:gd name="T8" fmla="*/ 10 w 15"/>
                  <a:gd name="T9" fmla="*/ 16 h 34"/>
                  <a:gd name="T10" fmla="*/ 10 w 15"/>
                  <a:gd name="T11" fmla="*/ 34 h 34"/>
                  <a:gd name="T12" fmla="*/ 4 w 15"/>
                  <a:gd name="T13" fmla="*/ 34 h 34"/>
                  <a:gd name="T14" fmla="*/ 4 w 15"/>
                  <a:gd name="T15" fmla="*/ 16 h 34"/>
                  <a:gd name="T16" fmla="*/ 0 w 15"/>
                  <a:gd name="T17" fmla="*/ 16 h 34"/>
                  <a:gd name="T18" fmla="*/ 0 w 15"/>
                  <a:gd name="T19" fmla="*/ 11 h 34"/>
                  <a:gd name="T20" fmla="*/ 4 w 15"/>
                  <a:gd name="T21" fmla="*/ 11 h 34"/>
                  <a:gd name="T22" fmla="*/ 4 w 15"/>
                  <a:gd name="T23" fmla="*/ 8 h 34"/>
                  <a:gd name="T24" fmla="*/ 12 w 15"/>
                  <a:gd name="T25" fmla="*/ 0 h 34"/>
                  <a:gd name="T26" fmla="*/ 15 w 15"/>
                  <a:gd name="T27" fmla="*/ 0 h 34"/>
                  <a:gd name="T28" fmla="*/ 15 w 15"/>
                  <a:gd name="T29" fmla="*/ 5 h 34"/>
                  <a:gd name="T30" fmla="*/ 13 w 15"/>
                  <a:gd name="T31" fmla="*/ 5 h 34"/>
                  <a:gd name="T32" fmla="*/ 10 w 15"/>
                  <a:gd name="T33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34">
                    <a:moveTo>
                      <a:pt x="10" y="8"/>
                    </a:move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0"/>
                      <a:pt x="15" y="0"/>
                      <a:pt x="15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2" y="5"/>
                      <a:pt x="10" y="6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26"/>
              <p:cNvSpPr>
                <a:spLocks noEditPoints="1"/>
              </p:cNvSpPr>
              <p:nvPr userDrawn="1"/>
            </p:nvSpPr>
            <p:spPr bwMode="auto">
              <a:xfrm>
                <a:off x="19845338" y="5091113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Oval 27"/>
              <p:cNvSpPr>
                <a:spLocks noChangeArrowheads="1"/>
              </p:cNvSpPr>
              <p:nvPr userDrawn="1"/>
            </p:nvSpPr>
            <p:spPr bwMode="auto">
              <a:xfrm>
                <a:off x="20748626" y="5653088"/>
                <a:ext cx="312738" cy="279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28"/>
              <p:cNvSpPr>
                <a:spLocks/>
              </p:cNvSpPr>
              <p:nvPr userDrawn="1"/>
            </p:nvSpPr>
            <p:spPr bwMode="auto">
              <a:xfrm>
                <a:off x="21409026" y="4776788"/>
                <a:ext cx="382588" cy="349250"/>
              </a:xfrm>
              <a:custGeom>
                <a:avLst/>
                <a:gdLst>
                  <a:gd name="T0" fmla="*/ 0 w 241"/>
                  <a:gd name="T1" fmla="*/ 220 h 220"/>
                  <a:gd name="T2" fmla="*/ 0 w 241"/>
                  <a:gd name="T3" fmla="*/ 0 h 220"/>
                  <a:gd name="T4" fmla="*/ 44 w 241"/>
                  <a:gd name="T5" fmla="*/ 0 h 220"/>
                  <a:gd name="T6" fmla="*/ 109 w 241"/>
                  <a:gd name="T7" fmla="*/ 154 h 220"/>
                  <a:gd name="T8" fmla="*/ 175 w 241"/>
                  <a:gd name="T9" fmla="*/ 0 h 220"/>
                  <a:gd name="T10" fmla="*/ 241 w 241"/>
                  <a:gd name="T11" fmla="*/ 0 h 220"/>
                  <a:gd name="T12" fmla="*/ 241 w 241"/>
                  <a:gd name="T13" fmla="*/ 220 h 220"/>
                  <a:gd name="T14" fmla="*/ 197 w 241"/>
                  <a:gd name="T15" fmla="*/ 220 h 220"/>
                  <a:gd name="T16" fmla="*/ 197 w 241"/>
                  <a:gd name="T17" fmla="*/ 66 h 220"/>
                  <a:gd name="T18" fmla="*/ 131 w 241"/>
                  <a:gd name="T19" fmla="*/ 220 h 220"/>
                  <a:gd name="T20" fmla="*/ 109 w 241"/>
                  <a:gd name="T21" fmla="*/ 220 h 220"/>
                  <a:gd name="T22" fmla="*/ 44 w 241"/>
                  <a:gd name="T23" fmla="*/ 66 h 220"/>
                  <a:gd name="T24" fmla="*/ 44 w 241"/>
                  <a:gd name="T25" fmla="*/ 220 h 220"/>
                  <a:gd name="T26" fmla="*/ 0 w 241"/>
                  <a:gd name="T2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109" y="154"/>
                    </a:lnTo>
                    <a:lnTo>
                      <a:pt x="175" y="0"/>
                    </a:lnTo>
                    <a:lnTo>
                      <a:pt x="241" y="0"/>
                    </a:lnTo>
                    <a:lnTo>
                      <a:pt x="241" y="220"/>
                    </a:lnTo>
                    <a:lnTo>
                      <a:pt x="197" y="220"/>
                    </a:lnTo>
                    <a:lnTo>
                      <a:pt x="197" y="6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44" y="66"/>
                    </a:lnTo>
                    <a:lnTo>
                      <a:pt x="44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29"/>
              <p:cNvSpPr>
                <a:spLocks/>
              </p:cNvSpPr>
              <p:nvPr userDrawn="1"/>
            </p:nvSpPr>
            <p:spPr bwMode="auto">
              <a:xfrm>
                <a:off x="21061363" y="4776788"/>
                <a:ext cx="277813" cy="349250"/>
              </a:xfrm>
              <a:custGeom>
                <a:avLst/>
                <a:gdLst>
                  <a:gd name="T0" fmla="*/ 0 w 175"/>
                  <a:gd name="T1" fmla="*/ 0 h 220"/>
                  <a:gd name="T2" fmla="*/ 175 w 175"/>
                  <a:gd name="T3" fmla="*/ 0 h 220"/>
                  <a:gd name="T4" fmla="*/ 175 w 175"/>
                  <a:gd name="T5" fmla="*/ 44 h 220"/>
                  <a:gd name="T6" fmla="*/ 110 w 175"/>
                  <a:gd name="T7" fmla="*/ 44 h 220"/>
                  <a:gd name="T8" fmla="*/ 110 w 175"/>
                  <a:gd name="T9" fmla="*/ 220 h 220"/>
                  <a:gd name="T10" fmla="*/ 66 w 175"/>
                  <a:gd name="T11" fmla="*/ 220 h 220"/>
                  <a:gd name="T12" fmla="*/ 66 w 175"/>
                  <a:gd name="T13" fmla="*/ 44 h 220"/>
                  <a:gd name="T14" fmla="*/ 0 w 175"/>
                  <a:gd name="T15" fmla="*/ 44 h 220"/>
                  <a:gd name="T16" fmla="*/ 0 w 175"/>
                  <a:gd name="T17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220">
                    <a:moveTo>
                      <a:pt x="0" y="0"/>
                    </a:moveTo>
                    <a:lnTo>
                      <a:pt x="175" y="0"/>
                    </a:lnTo>
                    <a:lnTo>
                      <a:pt x="175" y="44"/>
                    </a:lnTo>
                    <a:lnTo>
                      <a:pt x="110" y="44"/>
                    </a:lnTo>
                    <a:lnTo>
                      <a:pt x="110" y="220"/>
                    </a:lnTo>
                    <a:lnTo>
                      <a:pt x="66" y="220"/>
                    </a:lnTo>
                    <a:lnTo>
                      <a:pt x="66" y="44"/>
                    </a:ln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" name="Freeform 5"/>
            <p:cNvSpPr>
              <a:spLocks noEditPoints="1"/>
            </p:cNvSpPr>
            <p:nvPr userDrawn="1"/>
          </p:nvSpPr>
          <p:spPr bwMode="auto">
            <a:xfrm>
              <a:off x="381000" y="384048"/>
              <a:ext cx="750655" cy="400941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9933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4 REVERS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FAC13C-97D4-4E56-A737-9501774A69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10" name="Freeform 9"/>
          <p:cNvSpPr/>
          <p:nvPr userDrawn="1"/>
        </p:nvSpPr>
        <p:spPr>
          <a:xfrm flipH="1" flipV="1">
            <a:off x="-8709" y="-8709"/>
            <a:ext cx="8136266" cy="6875416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3202595"/>
              <a:gd name="connsiteY0" fmla="*/ 5189477 h 5189477"/>
              <a:gd name="connsiteX1" fmla="*/ 10681 w 3202595"/>
              <a:gd name="connsiteY1" fmla="*/ 0 h 5189477"/>
              <a:gd name="connsiteX2" fmla="*/ 3202595 w 3202595"/>
              <a:gd name="connsiteY2" fmla="*/ 1769932 h 5189477"/>
              <a:gd name="connsiteX3" fmla="*/ 0 w 3202595"/>
              <a:gd name="connsiteY3" fmla="*/ 5189477 h 5189477"/>
              <a:gd name="connsiteX0" fmla="*/ 2962146 w 6164741"/>
              <a:gd name="connsiteY0" fmla="*/ 5403918 h 5403918"/>
              <a:gd name="connsiteX1" fmla="*/ 3 w 6164741"/>
              <a:gd name="connsiteY1" fmla="*/ 0 h 5403918"/>
              <a:gd name="connsiteX2" fmla="*/ 6164741 w 6164741"/>
              <a:gd name="connsiteY2" fmla="*/ 1984373 h 5403918"/>
              <a:gd name="connsiteX3" fmla="*/ 2962146 w 6164741"/>
              <a:gd name="connsiteY3" fmla="*/ 5403918 h 5403918"/>
              <a:gd name="connsiteX0" fmla="*/ 2962143 w 6164738"/>
              <a:gd name="connsiteY0" fmla="*/ 5403918 h 5403918"/>
              <a:gd name="connsiteX1" fmla="*/ 0 w 6164738"/>
              <a:gd name="connsiteY1" fmla="*/ 0 h 5403918"/>
              <a:gd name="connsiteX2" fmla="*/ 6164738 w 6164738"/>
              <a:gd name="connsiteY2" fmla="*/ 1984373 h 5403918"/>
              <a:gd name="connsiteX3" fmla="*/ 2962143 w 6164738"/>
              <a:gd name="connsiteY3" fmla="*/ 5403918 h 5403918"/>
              <a:gd name="connsiteX0" fmla="*/ 2962143 w 6164738"/>
              <a:gd name="connsiteY0" fmla="*/ 5403918 h 5403918"/>
              <a:gd name="connsiteX1" fmla="*/ 0 w 6164738"/>
              <a:gd name="connsiteY1" fmla="*/ 0 h 5403918"/>
              <a:gd name="connsiteX2" fmla="*/ 6164738 w 6164738"/>
              <a:gd name="connsiteY2" fmla="*/ 1984373 h 5403918"/>
              <a:gd name="connsiteX3" fmla="*/ 2962143 w 6164738"/>
              <a:gd name="connsiteY3" fmla="*/ 5403918 h 5403918"/>
              <a:gd name="connsiteX0" fmla="*/ 2819219 w 6021814"/>
              <a:gd name="connsiteY0" fmla="*/ 5189477 h 5189477"/>
              <a:gd name="connsiteX1" fmla="*/ 0 w 6021814"/>
              <a:gd name="connsiteY1" fmla="*/ 0 h 5189477"/>
              <a:gd name="connsiteX2" fmla="*/ 6021814 w 6021814"/>
              <a:gd name="connsiteY2" fmla="*/ 1769932 h 5189477"/>
              <a:gd name="connsiteX3" fmla="*/ 2819219 w 6021814"/>
              <a:gd name="connsiteY3" fmla="*/ 5189477 h 5189477"/>
              <a:gd name="connsiteX0" fmla="*/ 2819219 w 6007522"/>
              <a:gd name="connsiteY0" fmla="*/ 5189477 h 5189477"/>
              <a:gd name="connsiteX1" fmla="*/ 0 w 6007522"/>
              <a:gd name="connsiteY1" fmla="*/ 0 h 5189477"/>
              <a:gd name="connsiteX2" fmla="*/ 6007522 w 6007522"/>
              <a:gd name="connsiteY2" fmla="*/ 3299613 h 5189477"/>
              <a:gd name="connsiteX3" fmla="*/ 2819219 w 6007522"/>
              <a:gd name="connsiteY3" fmla="*/ 5189477 h 5189477"/>
              <a:gd name="connsiteX0" fmla="*/ 2819219 w 6021814"/>
              <a:gd name="connsiteY0" fmla="*/ 5189477 h 5189477"/>
              <a:gd name="connsiteX1" fmla="*/ 0 w 6021814"/>
              <a:gd name="connsiteY1" fmla="*/ 0 h 5189477"/>
              <a:gd name="connsiteX2" fmla="*/ 6021814 w 6021814"/>
              <a:gd name="connsiteY2" fmla="*/ 3385390 h 5189477"/>
              <a:gd name="connsiteX3" fmla="*/ 2819219 w 6021814"/>
              <a:gd name="connsiteY3" fmla="*/ 5189477 h 5189477"/>
              <a:gd name="connsiteX0" fmla="*/ 2862096 w 6021814"/>
              <a:gd name="connsiteY0" fmla="*/ 5189477 h 5189477"/>
              <a:gd name="connsiteX1" fmla="*/ 0 w 6021814"/>
              <a:gd name="connsiteY1" fmla="*/ 0 h 5189477"/>
              <a:gd name="connsiteX2" fmla="*/ 6021814 w 6021814"/>
              <a:gd name="connsiteY2" fmla="*/ 3385390 h 5189477"/>
              <a:gd name="connsiteX3" fmla="*/ 2862096 w 6021814"/>
              <a:gd name="connsiteY3" fmla="*/ 5189477 h 5189477"/>
              <a:gd name="connsiteX0" fmla="*/ 2862096 w 6021814"/>
              <a:gd name="connsiteY0" fmla="*/ 5189477 h 5189477"/>
              <a:gd name="connsiteX1" fmla="*/ 0 w 6021814"/>
              <a:gd name="connsiteY1" fmla="*/ 0 h 5189477"/>
              <a:gd name="connsiteX2" fmla="*/ 6021814 w 6021814"/>
              <a:gd name="connsiteY2" fmla="*/ 3385390 h 5189477"/>
              <a:gd name="connsiteX3" fmla="*/ 2862096 w 6021814"/>
              <a:gd name="connsiteY3" fmla="*/ 5189477 h 5189477"/>
              <a:gd name="connsiteX0" fmla="*/ 2862096 w 5993229"/>
              <a:gd name="connsiteY0" fmla="*/ 5189477 h 5189477"/>
              <a:gd name="connsiteX1" fmla="*/ 0 w 5993229"/>
              <a:gd name="connsiteY1" fmla="*/ 0 h 5189477"/>
              <a:gd name="connsiteX2" fmla="*/ 5993229 w 5993229"/>
              <a:gd name="connsiteY2" fmla="*/ 3394921 h 5189477"/>
              <a:gd name="connsiteX3" fmla="*/ 2862096 w 5993229"/>
              <a:gd name="connsiteY3" fmla="*/ 5189477 h 5189477"/>
              <a:gd name="connsiteX0" fmla="*/ 2940500 w 5993229"/>
              <a:gd name="connsiteY0" fmla="*/ 5196067 h 5196067"/>
              <a:gd name="connsiteX1" fmla="*/ 0 w 5993229"/>
              <a:gd name="connsiteY1" fmla="*/ 0 h 5196067"/>
              <a:gd name="connsiteX2" fmla="*/ 5993229 w 5993229"/>
              <a:gd name="connsiteY2" fmla="*/ 3394921 h 5196067"/>
              <a:gd name="connsiteX3" fmla="*/ 2940500 w 5993229"/>
              <a:gd name="connsiteY3" fmla="*/ 5196067 h 5196067"/>
              <a:gd name="connsiteX0" fmla="*/ 2940500 w 5999763"/>
              <a:gd name="connsiteY0" fmla="*/ 5196067 h 5196067"/>
              <a:gd name="connsiteX1" fmla="*/ 0 w 5999763"/>
              <a:gd name="connsiteY1" fmla="*/ 0 h 5196067"/>
              <a:gd name="connsiteX2" fmla="*/ 5999763 w 5999763"/>
              <a:gd name="connsiteY2" fmla="*/ 3467409 h 5196067"/>
              <a:gd name="connsiteX3" fmla="*/ 2940500 w 5999763"/>
              <a:gd name="connsiteY3" fmla="*/ 5196067 h 5196067"/>
              <a:gd name="connsiteX0" fmla="*/ 3045039 w 6104302"/>
              <a:gd name="connsiteY0" fmla="*/ 5202656 h 5202656"/>
              <a:gd name="connsiteX1" fmla="*/ 0 w 6104302"/>
              <a:gd name="connsiteY1" fmla="*/ 0 h 5202656"/>
              <a:gd name="connsiteX2" fmla="*/ 6104302 w 6104302"/>
              <a:gd name="connsiteY2" fmla="*/ 3473998 h 5202656"/>
              <a:gd name="connsiteX3" fmla="*/ 3045039 w 6104302"/>
              <a:gd name="connsiteY3" fmla="*/ 5202656 h 520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4302" h="5202656">
                <a:moveTo>
                  <a:pt x="3045039" y="5202656"/>
                </a:moveTo>
                <a:cubicBezTo>
                  <a:pt x="3034307" y="5174064"/>
                  <a:pt x="10732" y="42888"/>
                  <a:pt x="0" y="0"/>
                </a:cubicBezTo>
                <a:lnTo>
                  <a:pt x="6104302" y="3473998"/>
                </a:lnTo>
                <a:lnTo>
                  <a:pt x="3045039" y="5202656"/>
                </a:lnTo>
                <a:close/>
              </a:path>
            </a:pathLst>
          </a:custGeom>
          <a:gradFill flip="none" rotWithShape="1">
            <a:gsLst>
              <a:gs pos="22000">
                <a:schemeClr val="accent3"/>
              </a:gs>
              <a:gs pos="51000">
                <a:schemeClr val="accent2"/>
              </a:gs>
              <a:gs pos="98374">
                <a:schemeClr val="accent1"/>
              </a:gs>
            </a:gsLst>
            <a:lin ang="13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3035" y="1655791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Two line title</a:t>
            </a:r>
            <a:br>
              <a:rPr lang="en-US" dirty="0"/>
            </a:br>
            <a:r>
              <a:rPr lang="en-US" dirty="0"/>
              <a:t>goes here</a:t>
            </a:r>
            <a:endParaRPr lang="en-GB" dirty="0"/>
          </a:p>
        </p:txBody>
      </p:sp>
      <p:sp>
        <p:nvSpPr>
          <p:cNvPr id="4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381000" y="384048"/>
            <a:ext cx="2384269" cy="432000"/>
            <a:chOff x="381000" y="384048"/>
            <a:chExt cx="2384269" cy="432000"/>
          </a:xfrm>
        </p:grpSpPr>
        <p:grpSp>
          <p:nvGrpSpPr>
            <p:cNvPr id="8" name="Group 7"/>
            <p:cNvGrpSpPr>
              <a:grpSpLocks noChangeAspect="1"/>
            </p:cNvGrpSpPr>
            <p:nvPr userDrawn="1"/>
          </p:nvGrpSpPr>
          <p:grpSpPr>
            <a:xfrm>
              <a:off x="1246412" y="392922"/>
              <a:ext cx="1518857" cy="423126"/>
              <a:chOff x="9836151" y="2917825"/>
              <a:chExt cx="11955463" cy="3330576"/>
            </a:xfrm>
            <a:solidFill>
              <a:schemeClr val="bg1"/>
            </a:solidFill>
          </p:grpSpPr>
          <p:sp>
            <p:nvSpPr>
              <p:cNvPr id="11" name="Freeform 6"/>
              <p:cNvSpPr>
                <a:spLocks/>
              </p:cNvSpPr>
              <p:nvPr userDrawn="1"/>
            </p:nvSpPr>
            <p:spPr bwMode="auto">
              <a:xfrm>
                <a:off x="9871076" y="2952750"/>
                <a:ext cx="868363" cy="1192213"/>
              </a:xfrm>
              <a:custGeom>
                <a:avLst/>
                <a:gdLst>
                  <a:gd name="T0" fmla="*/ 19 w 25"/>
                  <a:gd name="T1" fmla="*/ 10 h 34"/>
                  <a:gd name="T2" fmla="*/ 13 w 25"/>
                  <a:gd name="T3" fmla="*/ 5 h 34"/>
                  <a:gd name="T4" fmla="*/ 8 w 25"/>
                  <a:gd name="T5" fmla="*/ 9 h 34"/>
                  <a:gd name="T6" fmla="*/ 11 w 25"/>
                  <a:gd name="T7" fmla="*/ 13 h 34"/>
                  <a:gd name="T8" fmla="*/ 16 w 25"/>
                  <a:gd name="T9" fmla="*/ 14 h 34"/>
                  <a:gd name="T10" fmla="*/ 25 w 25"/>
                  <a:gd name="T11" fmla="*/ 24 h 34"/>
                  <a:gd name="T12" fmla="*/ 13 w 25"/>
                  <a:gd name="T13" fmla="*/ 34 h 34"/>
                  <a:gd name="T14" fmla="*/ 0 w 25"/>
                  <a:gd name="T15" fmla="*/ 24 h 34"/>
                  <a:gd name="T16" fmla="*/ 6 w 25"/>
                  <a:gd name="T17" fmla="*/ 22 h 34"/>
                  <a:gd name="T18" fmla="*/ 13 w 25"/>
                  <a:gd name="T19" fmla="*/ 28 h 34"/>
                  <a:gd name="T20" fmla="*/ 19 w 25"/>
                  <a:gd name="T21" fmla="*/ 24 h 34"/>
                  <a:gd name="T22" fmla="*/ 15 w 25"/>
                  <a:gd name="T23" fmla="*/ 20 h 34"/>
                  <a:gd name="T24" fmla="*/ 10 w 25"/>
                  <a:gd name="T25" fmla="*/ 19 h 34"/>
                  <a:gd name="T26" fmla="*/ 1 w 25"/>
                  <a:gd name="T27" fmla="*/ 10 h 34"/>
                  <a:gd name="T28" fmla="*/ 13 w 25"/>
                  <a:gd name="T29" fmla="*/ 0 h 34"/>
                  <a:gd name="T30" fmla="*/ 25 w 25"/>
                  <a:gd name="T31" fmla="*/ 8 h 34"/>
                  <a:gd name="T32" fmla="*/ 19 w 25"/>
                  <a:gd name="T33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34">
                    <a:moveTo>
                      <a:pt x="19" y="10"/>
                    </a:moveTo>
                    <a:cubicBezTo>
                      <a:pt x="19" y="8"/>
                      <a:pt x="17" y="5"/>
                      <a:pt x="13" y="5"/>
                    </a:cubicBezTo>
                    <a:cubicBezTo>
                      <a:pt x="10" y="5"/>
                      <a:pt x="8" y="7"/>
                      <a:pt x="8" y="9"/>
                    </a:cubicBezTo>
                    <a:cubicBezTo>
                      <a:pt x="8" y="11"/>
                      <a:pt x="9" y="13"/>
                      <a:pt x="11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2" y="15"/>
                      <a:pt x="25" y="19"/>
                      <a:pt x="25" y="24"/>
                    </a:cubicBezTo>
                    <a:cubicBezTo>
                      <a:pt x="25" y="29"/>
                      <a:pt x="21" y="34"/>
                      <a:pt x="13" y="34"/>
                    </a:cubicBezTo>
                    <a:cubicBezTo>
                      <a:pt x="4" y="34"/>
                      <a:pt x="1" y="28"/>
                      <a:pt x="0" y="24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9" y="28"/>
                      <a:pt x="13" y="28"/>
                    </a:cubicBezTo>
                    <a:cubicBezTo>
                      <a:pt x="17" y="28"/>
                      <a:pt x="19" y="27"/>
                      <a:pt x="19" y="24"/>
                    </a:cubicBezTo>
                    <a:cubicBezTo>
                      <a:pt x="19" y="22"/>
                      <a:pt x="17" y="21"/>
                      <a:pt x="15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18"/>
                      <a:pt x="1" y="15"/>
                      <a:pt x="1" y="10"/>
                    </a:cubicBezTo>
                    <a:cubicBezTo>
                      <a:pt x="1" y="4"/>
                      <a:pt x="7" y="0"/>
                      <a:pt x="13" y="0"/>
                    </a:cubicBezTo>
                    <a:cubicBezTo>
                      <a:pt x="21" y="0"/>
                      <a:pt x="24" y="4"/>
                      <a:pt x="25" y="8"/>
                    </a:cubicBez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" name="Freeform 7"/>
              <p:cNvSpPr>
                <a:spLocks/>
              </p:cNvSpPr>
              <p:nvPr userDrawn="1"/>
            </p:nvSpPr>
            <p:spPr bwMode="auto">
              <a:xfrm>
                <a:off x="10844213" y="3303588"/>
                <a:ext cx="798513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3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2" y="4"/>
                      <a:pt x="23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" name="Freeform 8"/>
              <p:cNvSpPr>
                <a:spLocks noEditPoints="1"/>
              </p:cNvSpPr>
              <p:nvPr userDrawn="1"/>
            </p:nvSpPr>
            <p:spPr bwMode="auto">
              <a:xfrm>
                <a:off x="11747501" y="2917825"/>
                <a:ext cx="277813" cy="1192213"/>
              </a:xfrm>
              <a:custGeom>
                <a:avLst/>
                <a:gdLst>
                  <a:gd name="T0" fmla="*/ 4 w 8"/>
                  <a:gd name="T1" fmla="*/ 0 h 34"/>
                  <a:gd name="T2" fmla="*/ 8 w 8"/>
                  <a:gd name="T3" fmla="*/ 4 h 34"/>
                  <a:gd name="T4" fmla="*/ 4 w 8"/>
                  <a:gd name="T5" fmla="*/ 8 h 34"/>
                  <a:gd name="T6" fmla="*/ 0 w 8"/>
                  <a:gd name="T7" fmla="*/ 4 h 34"/>
                  <a:gd name="T8" fmla="*/ 4 w 8"/>
                  <a:gd name="T9" fmla="*/ 0 h 34"/>
                  <a:gd name="T10" fmla="*/ 1 w 8"/>
                  <a:gd name="T11" fmla="*/ 34 h 34"/>
                  <a:gd name="T12" fmla="*/ 1 w 8"/>
                  <a:gd name="T13" fmla="*/ 11 h 34"/>
                  <a:gd name="T14" fmla="*/ 7 w 8"/>
                  <a:gd name="T15" fmla="*/ 11 h 34"/>
                  <a:gd name="T16" fmla="*/ 7 w 8"/>
                  <a:gd name="T17" fmla="*/ 34 h 34"/>
                  <a:gd name="T18" fmla="*/ 1 w 8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4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4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34"/>
                      <a:pt x="7" y="34"/>
                      <a:pt x="7" y="34"/>
                    </a:cubicBezTo>
                    <a:lnTo>
                      <a:pt x="1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Freeform 9"/>
              <p:cNvSpPr>
                <a:spLocks noEditPoints="1"/>
              </p:cNvSpPr>
              <p:nvPr userDrawn="1"/>
            </p:nvSpPr>
            <p:spPr bwMode="auto">
              <a:xfrm>
                <a:off x="12165013" y="3303588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5 h 24"/>
                  <a:gd name="T18" fmla="*/ 22 w 22"/>
                  <a:gd name="T19" fmla="*/ 17 h 24"/>
                  <a:gd name="T20" fmla="*/ 16 w 22"/>
                  <a:gd name="T21" fmla="*/ 9 h 24"/>
                  <a:gd name="T22" fmla="*/ 11 w 22"/>
                  <a:gd name="T23" fmla="*/ 5 h 24"/>
                  <a:gd name="T24" fmla="*/ 6 w 22"/>
                  <a:gd name="T25" fmla="*/ 9 h 24"/>
                  <a:gd name="T26" fmla="*/ 16 w 22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2" y="4"/>
                      <a:pt x="22" y="12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10"/>
              <p:cNvSpPr>
                <a:spLocks/>
              </p:cNvSpPr>
              <p:nvPr userDrawn="1"/>
            </p:nvSpPr>
            <p:spPr bwMode="auto">
              <a:xfrm>
                <a:off x="13103226" y="3303588"/>
                <a:ext cx="730250" cy="806450"/>
              </a:xfrm>
              <a:custGeom>
                <a:avLst/>
                <a:gdLst>
                  <a:gd name="T0" fmla="*/ 6 w 21"/>
                  <a:gd name="T1" fmla="*/ 23 h 23"/>
                  <a:gd name="T2" fmla="*/ 0 w 21"/>
                  <a:gd name="T3" fmla="*/ 23 h 23"/>
                  <a:gd name="T4" fmla="*/ 0 w 21"/>
                  <a:gd name="T5" fmla="*/ 0 h 23"/>
                  <a:gd name="T6" fmla="*/ 6 w 21"/>
                  <a:gd name="T7" fmla="*/ 0 h 23"/>
                  <a:gd name="T8" fmla="*/ 6 w 21"/>
                  <a:gd name="T9" fmla="*/ 3 h 23"/>
                  <a:gd name="T10" fmla="*/ 13 w 21"/>
                  <a:gd name="T11" fmla="*/ 0 h 23"/>
                  <a:gd name="T12" fmla="*/ 21 w 21"/>
                  <a:gd name="T13" fmla="*/ 9 h 23"/>
                  <a:gd name="T14" fmla="*/ 21 w 21"/>
                  <a:gd name="T15" fmla="*/ 23 h 23"/>
                  <a:gd name="T16" fmla="*/ 15 w 21"/>
                  <a:gd name="T17" fmla="*/ 23 h 23"/>
                  <a:gd name="T18" fmla="*/ 15 w 21"/>
                  <a:gd name="T19" fmla="*/ 10 h 23"/>
                  <a:gd name="T20" fmla="*/ 10 w 21"/>
                  <a:gd name="T21" fmla="*/ 5 h 23"/>
                  <a:gd name="T22" fmla="*/ 6 w 21"/>
                  <a:gd name="T23" fmla="*/ 10 h 23"/>
                  <a:gd name="T24" fmla="*/ 6 w 21"/>
                  <a:gd name="T2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3">
                    <a:moveTo>
                      <a:pt x="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8" y="0"/>
                      <a:pt x="21" y="4"/>
                      <a:pt x="21" y="9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3" y="5"/>
                      <a:pt x="10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6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11"/>
              <p:cNvSpPr>
                <a:spLocks/>
              </p:cNvSpPr>
              <p:nvPr userDrawn="1"/>
            </p:nvSpPr>
            <p:spPr bwMode="auto">
              <a:xfrm>
                <a:off x="13971588" y="3303588"/>
                <a:ext cx="800100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2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1" y="4"/>
                      <a:pt x="22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12"/>
              <p:cNvSpPr>
                <a:spLocks noEditPoints="1"/>
              </p:cNvSpPr>
              <p:nvPr userDrawn="1"/>
            </p:nvSpPr>
            <p:spPr bwMode="auto">
              <a:xfrm>
                <a:off x="14839951" y="3303588"/>
                <a:ext cx="800100" cy="841375"/>
              </a:xfrm>
              <a:custGeom>
                <a:avLst/>
                <a:gdLst>
                  <a:gd name="T0" fmla="*/ 22 w 23"/>
                  <a:gd name="T1" fmla="*/ 17 h 24"/>
                  <a:gd name="T2" fmla="*/ 12 w 23"/>
                  <a:gd name="T3" fmla="*/ 24 h 24"/>
                  <a:gd name="T4" fmla="*/ 0 w 23"/>
                  <a:gd name="T5" fmla="*/ 12 h 24"/>
                  <a:gd name="T6" fmla="*/ 11 w 23"/>
                  <a:gd name="T7" fmla="*/ 0 h 24"/>
                  <a:gd name="T8" fmla="*/ 23 w 23"/>
                  <a:gd name="T9" fmla="*/ 12 h 24"/>
                  <a:gd name="T10" fmla="*/ 23 w 23"/>
                  <a:gd name="T11" fmla="*/ 14 h 24"/>
                  <a:gd name="T12" fmla="*/ 6 w 23"/>
                  <a:gd name="T13" fmla="*/ 14 h 24"/>
                  <a:gd name="T14" fmla="*/ 12 w 23"/>
                  <a:gd name="T15" fmla="*/ 19 h 24"/>
                  <a:gd name="T16" fmla="*/ 17 w 23"/>
                  <a:gd name="T17" fmla="*/ 15 h 24"/>
                  <a:gd name="T18" fmla="*/ 22 w 23"/>
                  <a:gd name="T19" fmla="*/ 17 h 24"/>
                  <a:gd name="T20" fmla="*/ 16 w 23"/>
                  <a:gd name="T21" fmla="*/ 9 h 24"/>
                  <a:gd name="T22" fmla="*/ 11 w 23"/>
                  <a:gd name="T23" fmla="*/ 5 h 24"/>
                  <a:gd name="T24" fmla="*/ 6 w 23"/>
                  <a:gd name="T25" fmla="*/ 9 h 24"/>
                  <a:gd name="T26" fmla="*/ 16 w 23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6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3" y="4"/>
                      <a:pt x="23" y="12"/>
                    </a:cubicBezTo>
                    <a:cubicBezTo>
                      <a:pt x="23" y="12"/>
                      <a:pt x="23" y="13"/>
                      <a:pt x="23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Oval 13"/>
              <p:cNvSpPr>
                <a:spLocks noChangeArrowheads="1"/>
              </p:cNvSpPr>
              <p:nvPr userDrawn="1"/>
            </p:nvSpPr>
            <p:spPr bwMode="auto">
              <a:xfrm>
                <a:off x="15744826" y="3829050"/>
                <a:ext cx="312738" cy="315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14"/>
              <p:cNvSpPr>
                <a:spLocks noEditPoints="1"/>
              </p:cNvSpPr>
              <p:nvPr userDrawn="1"/>
            </p:nvSpPr>
            <p:spPr bwMode="auto">
              <a:xfrm>
                <a:off x="9836151" y="4776788"/>
                <a:ext cx="1146175" cy="1155700"/>
              </a:xfrm>
              <a:custGeom>
                <a:avLst/>
                <a:gdLst>
                  <a:gd name="T0" fmla="*/ 503 w 722"/>
                  <a:gd name="T1" fmla="*/ 552 h 728"/>
                  <a:gd name="T2" fmla="*/ 219 w 722"/>
                  <a:gd name="T3" fmla="*/ 552 h 728"/>
                  <a:gd name="T4" fmla="*/ 153 w 722"/>
                  <a:gd name="T5" fmla="*/ 728 h 728"/>
                  <a:gd name="T6" fmla="*/ 0 w 722"/>
                  <a:gd name="T7" fmla="*/ 728 h 728"/>
                  <a:gd name="T8" fmla="*/ 285 w 722"/>
                  <a:gd name="T9" fmla="*/ 0 h 728"/>
                  <a:gd name="T10" fmla="*/ 438 w 722"/>
                  <a:gd name="T11" fmla="*/ 0 h 728"/>
                  <a:gd name="T12" fmla="*/ 722 w 722"/>
                  <a:gd name="T13" fmla="*/ 728 h 728"/>
                  <a:gd name="T14" fmla="*/ 569 w 722"/>
                  <a:gd name="T15" fmla="*/ 728 h 728"/>
                  <a:gd name="T16" fmla="*/ 503 w 722"/>
                  <a:gd name="T17" fmla="*/ 552 h 728"/>
                  <a:gd name="T18" fmla="*/ 263 w 722"/>
                  <a:gd name="T19" fmla="*/ 419 h 728"/>
                  <a:gd name="T20" fmla="*/ 460 w 722"/>
                  <a:gd name="T21" fmla="*/ 419 h 728"/>
                  <a:gd name="T22" fmla="*/ 350 w 722"/>
                  <a:gd name="T23" fmla="*/ 154 h 728"/>
                  <a:gd name="T24" fmla="*/ 263 w 722"/>
                  <a:gd name="T25" fmla="*/ 419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2" h="728">
                    <a:moveTo>
                      <a:pt x="503" y="552"/>
                    </a:moveTo>
                    <a:lnTo>
                      <a:pt x="219" y="552"/>
                    </a:lnTo>
                    <a:lnTo>
                      <a:pt x="153" y="728"/>
                    </a:lnTo>
                    <a:lnTo>
                      <a:pt x="0" y="728"/>
                    </a:lnTo>
                    <a:lnTo>
                      <a:pt x="285" y="0"/>
                    </a:lnTo>
                    <a:lnTo>
                      <a:pt x="438" y="0"/>
                    </a:lnTo>
                    <a:lnTo>
                      <a:pt x="722" y="728"/>
                    </a:lnTo>
                    <a:lnTo>
                      <a:pt x="569" y="728"/>
                    </a:lnTo>
                    <a:lnTo>
                      <a:pt x="503" y="552"/>
                    </a:lnTo>
                    <a:close/>
                    <a:moveTo>
                      <a:pt x="263" y="419"/>
                    </a:moveTo>
                    <a:lnTo>
                      <a:pt x="460" y="419"/>
                    </a:lnTo>
                    <a:lnTo>
                      <a:pt x="350" y="154"/>
                    </a:lnTo>
                    <a:lnTo>
                      <a:pt x="263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" name="Freeform 15"/>
              <p:cNvSpPr>
                <a:spLocks noEditPoints="1"/>
              </p:cNvSpPr>
              <p:nvPr userDrawn="1"/>
            </p:nvSpPr>
            <p:spPr bwMode="auto">
              <a:xfrm>
                <a:off x="11087101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7 w 24"/>
                  <a:gd name="T15" fmla="*/ 22 h 33"/>
                  <a:gd name="T16" fmla="*/ 7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20" y="24"/>
                      <a:pt x="13" y="24"/>
                    </a:cubicBezTo>
                    <a:cubicBezTo>
                      <a:pt x="10" y="24"/>
                      <a:pt x="8" y="23"/>
                      <a:pt x="7" y="22"/>
                    </a:cubicBezTo>
                    <a:cubicBezTo>
                      <a:pt x="7" y="33"/>
                      <a:pt x="7" y="33"/>
                      <a:pt x="7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16"/>
              <p:cNvSpPr>
                <a:spLocks noEditPoints="1"/>
              </p:cNvSpPr>
              <p:nvPr userDrawn="1"/>
            </p:nvSpPr>
            <p:spPr bwMode="auto">
              <a:xfrm>
                <a:off x="12060238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6 w 24"/>
                  <a:gd name="T15" fmla="*/ 22 h 33"/>
                  <a:gd name="T16" fmla="*/ 6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3" y="24"/>
                    </a:cubicBezTo>
                    <a:cubicBezTo>
                      <a:pt x="10" y="24"/>
                      <a:pt x="7" y="23"/>
                      <a:pt x="6" y="22"/>
                    </a:cubicBezTo>
                    <a:cubicBezTo>
                      <a:pt x="6" y="33"/>
                      <a:pt x="6" y="33"/>
                      <a:pt x="6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Rectangle 17"/>
              <p:cNvSpPr>
                <a:spLocks noChangeArrowheads="1"/>
              </p:cNvSpPr>
              <p:nvPr userDrawn="1"/>
            </p:nvSpPr>
            <p:spPr bwMode="auto">
              <a:xfrm>
                <a:off x="13033376" y="4741863"/>
                <a:ext cx="207963" cy="1190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Freeform 18"/>
              <p:cNvSpPr>
                <a:spLocks noEditPoints="1"/>
              </p:cNvSpPr>
              <p:nvPr userDrawn="1"/>
            </p:nvSpPr>
            <p:spPr bwMode="auto">
              <a:xfrm>
                <a:off x="13450888" y="4705350"/>
                <a:ext cx="242888" cy="1227138"/>
              </a:xfrm>
              <a:custGeom>
                <a:avLst/>
                <a:gdLst>
                  <a:gd name="T0" fmla="*/ 4 w 7"/>
                  <a:gd name="T1" fmla="*/ 0 h 35"/>
                  <a:gd name="T2" fmla="*/ 7 w 7"/>
                  <a:gd name="T3" fmla="*/ 4 h 35"/>
                  <a:gd name="T4" fmla="*/ 4 w 7"/>
                  <a:gd name="T5" fmla="*/ 8 h 35"/>
                  <a:gd name="T6" fmla="*/ 0 w 7"/>
                  <a:gd name="T7" fmla="*/ 4 h 35"/>
                  <a:gd name="T8" fmla="*/ 4 w 7"/>
                  <a:gd name="T9" fmla="*/ 0 h 35"/>
                  <a:gd name="T10" fmla="*/ 1 w 7"/>
                  <a:gd name="T11" fmla="*/ 35 h 35"/>
                  <a:gd name="T12" fmla="*/ 1 w 7"/>
                  <a:gd name="T13" fmla="*/ 12 h 35"/>
                  <a:gd name="T14" fmla="*/ 7 w 7"/>
                  <a:gd name="T15" fmla="*/ 12 h 35"/>
                  <a:gd name="T16" fmla="*/ 7 w 7"/>
                  <a:gd name="T17" fmla="*/ 35 h 35"/>
                  <a:gd name="T18" fmla="*/ 1 w 7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5">
                    <a:moveTo>
                      <a:pt x="4" y="0"/>
                    </a:move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Freeform 19"/>
              <p:cNvSpPr>
                <a:spLocks noEditPoints="1"/>
              </p:cNvSpPr>
              <p:nvPr userDrawn="1"/>
            </p:nvSpPr>
            <p:spPr bwMode="auto">
              <a:xfrm>
                <a:off x="13866813" y="5091113"/>
                <a:ext cx="765175" cy="841375"/>
              </a:xfrm>
              <a:custGeom>
                <a:avLst/>
                <a:gdLst>
                  <a:gd name="T0" fmla="*/ 22 w 22"/>
                  <a:gd name="T1" fmla="*/ 17 h 24"/>
                  <a:gd name="T2" fmla="*/ 11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1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20"/>
              <p:cNvSpPr>
                <a:spLocks noEditPoints="1"/>
              </p:cNvSpPr>
              <p:nvPr userDrawn="1"/>
            </p:nvSpPr>
            <p:spPr bwMode="auto">
              <a:xfrm>
                <a:off x="14736763" y="4741863"/>
                <a:ext cx="833438" cy="1190625"/>
              </a:xfrm>
              <a:custGeom>
                <a:avLst/>
                <a:gdLst>
                  <a:gd name="T0" fmla="*/ 24 w 24"/>
                  <a:gd name="T1" fmla="*/ 30 h 34"/>
                  <a:gd name="T2" fmla="*/ 24 w 24"/>
                  <a:gd name="T3" fmla="*/ 34 h 34"/>
                  <a:gd name="T4" fmla="*/ 18 w 24"/>
                  <a:gd name="T5" fmla="*/ 34 h 34"/>
                  <a:gd name="T6" fmla="*/ 18 w 24"/>
                  <a:gd name="T7" fmla="*/ 31 h 34"/>
                  <a:gd name="T8" fmla="*/ 12 w 24"/>
                  <a:gd name="T9" fmla="*/ 34 h 34"/>
                  <a:gd name="T10" fmla="*/ 0 w 24"/>
                  <a:gd name="T11" fmla="*/ 22 h 34"/>
                  <a:gd name="T12" fmla="*/ 11 w 24"/>
                  <a:gd name="T13" fmla="*/ 10 h 34"/>
                  <a:gd name="T14" fmla="*/ 18 w 24"/>
                  <a:gd name="T15" fmla="*/ 13 h 34"/>
                  <a:gd name="T16" fmla="*/ 18 w 24"/>
                  <a:gd name="T17" fmla="*/ 0 h 34"/>
                  <a:gd name="T18" fmla="*/ 24 w 24"/>
                  <a:gd name="T19" fmla="*/ 0 h 34"/>
                  <a:gd name="T20" fmla="*/ 24 w 24"/>
                  <a:gd name="T21" fmla="*/ 30 h 34"/>
                  <a:gd name="T22" fmla="*/ 12 w 24"/>
                  <a:gd name="T23" fmla="*/ 29 h 34"/>
                  <a:gd name="T24" fmla="*/ 18 w 24"/>
                  <a:gd name="T25" fmla="*/ 22 h 34"/>
                  <a:gd name="T26" fmla="*/ 12 w 24"/>
                  <a:gd name="T27" fmla="*/ 16 h 34"/>
                  <a:gd name="T28" fmla="*/ 7 w 24"/>
                  <a:gd name="T29" fmla="*/ 22 h 34"/>
                  <a:gd name="T30" fmla="*/ 12 w 24"/>
                  <a:gd name="T31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34">
                    <a:moveTo>
                      <a:pt x="24" y="30"/>
                    </a:moveTo>
                    <a:cubicBezTo>
                      <a:pt x="24" y="31"/>
                      <a:pt x="24" y="33"/>
                      <a:pt x="2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3"/>
                      <a:pt x="18" y="32"/>
                      <a:pt x="18" y="31"/>
                    </a:cubicBezTo>
                    <a:cubicBezTo>
                      <a:pt x="17" y="33"/>
                      <a:pt x="15" y="34"/>
                      <a:pt x="12" y="34"/>
                    </a:cubicBezTo>
                    <a:cubicBezTo>
                      <a:pt x="5" y="34"/>
                      <a:pt x="0" y="29"/>
                      <a:pt x="0" y="22"/>
                    </a:cubicBezTo>
                    <a:cubicBezTo>
                      <a:pt x="0" y="15"/>
                      <a:pt x="5" y="10"/>
                      <a:pt x="11" y="10"/>
                    </a:cubicBezTo>
                    <a:cubicBezTo>
                      <a:pt x="15" y="10"/>
                      <a:pt x="17" y="12"/>
                      <a:pt x="18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4" y="30"/>
                    </a:lnTo>
                    <a:close/>
                    <a:moveTo>
                      <a:pt x="12" y="29"/>
                    </a:moveTo>
                    <a:cubicBezTo>
                      <a:pt x="15" y="29"/>
                      <a:pt x="18" y="26"/>
                      <a:pt x="18" y="22"/>
                    </a:cubicBezTo>
                    <a:cubicBezTo>
                      <a:pt x="18" y="18"/>
                      <a:pt x="15" y="16"/>
                      <a:pt x="12" y="16"/>
                    </a:cubicBezTo>
                    <a:cubicBezTo>
                      <a:pt x="9" y="16"/>
                      <a:pt x="7" y="18"/>
                      <a:pt x="7" y="22"/>
                    </a:cubicBezTo>
                    <a:cubicBezTo>
                      <a:pt x="7" y="26"/>
                      <a:pt x="9" y="29"/>
                      <a:pt x="12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21"/>
              <p:cNvSpPr>
                <a:spLocks/>
              </p:cNvSpPr>
              <p:nvPr userDrawn="1"/>
            </p:nvSpPr>
            <p:spPr bwMode="auto">
              <a:xfrm>
                <a:off x="16057563" y="4881563"/>
                <a:ext cx="520700" cy="1050925"/>
              </a:xfrm>
              <a:custGeom>
                <a:avLst/>
                <a:gdLst>
                  <a:gd name="T0" fmla="*/ 10 w 15"/>
                  <a:gd name="T1" fmla="*/ 7 h 30"/>
                  <a:gd name="T2" fmla="*/ 15 w 15"/>
                  <a:gd name="T3" fmla="*/ 7 h 30"/>
                  <a:gd name="T4" fmla="*/ 15 w 15"/>
                  <a:gd name="T5" fmla="*/ 12 h 30"/>
                  <a:gd name="T6" fmla="*/ 10 w 15"/>
                  <a:gd name="T7" fmla="*/ 12 h 30"/>
                  <a:gd name="T8" fmla="*/ 10 w 15"/>
                  <a:gd name="T9" fmla="*/ 22 h 30"/>
                  <a:gd name="T10" fmla="*/ 13 w 15"/>
                  <a:gd name="T11" fmla="*/ 25 h 30"/>
                  <a:gd name="T12" fmla="*/ 15 w 15"/>
                  <a:gd name="T13" fmla="*/ 24 h 30"/>
                  <a:gd name="T14" fmla="*/ 15 w 15"/>
                  <a:gd name="T15" fmla="*/ 30 h 30"/>
                  <a:gd name="T16" fmla="*/ 11 w 15"/>
                  <a:gd name="T17" fmla="*/ 30 h 30"/>
                  <a:gd name="T18" fmla="*/ 4 w 15"/>
                  <a:gd name="T19" fmla="*/ 23 h 30"/>
                  <a:gd name="T20" fmla="*/ 4 w 15"/>
                  <a:gd name="T21" fmla="*/ 12 h 30"/>
                  <a:gd name="T22" fmla="*/ 0 w 15"/>
                  <a:gd name="T23" fmla="*/ 12 h 30"/>
                  <a:gd name="T24" fmla="*/ 0 w 15"/>
                  <a:gd name="T25" fmla="*/ 7 h 30"/>
                  <a:gd name="T26" fmla="*/ 1 w 15"/>
                  <a:gd name="T27" fmla="*/ 7 h 30"/>
                  <a:gd name="T28" fmla="*/ 5 w 15"/>
                  <a:gd name="T29" fmla="*/ 3 h 30"/>
                  <a:gd name="T30" fmla="*/ 5 w 15"/>
                  <a:gd name="T31" fmla="*/ 0 h 30"/>
                  <a:gd name="T32" fmla="*/ 10 w 15"/>
                  <a:gd name="T33" fmla="*/ 0 h 30"/>
                  <a:gd name="T34" fmla="*/ 10 w 15"/>
                  <a:gd name="T3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30">
                    <a:moveTo>
                      <a:pt x="10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4"/>
                      <a:pt x="11" y="25"/>
                      <a:pt x="13" y="25"/>
                    </a:cubicBezTo>
                    <a:cubicBezTo>
                      <a:pt x="14" y="25"/>
                      <a:pt x="15" y="24"/>
                      <a:pt x="15" y="24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4" y="30"/>
                      <a:pt x="13" y="30"/>
                      <a:pt x="11" y="30"/>
                    </a:cubicBezTo>
                    <a:cubicBezTo>
                      <a:pt x="7" y="30"/>
                      <a:pt x="4" y="27"/>
                      <a:pt x="4" y="2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4" y="7"/>
                      <a:pt x="5" y="5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22"/>
              <p:cNvSpPr>
                <a:spLocks noEditPoints="1"/>
              </p:cNvSpPr>
              <p:nvPr userDrawn="1"/>
            </p:nvSpPr>
            <p:spPr bwMode="auto">
              <a:xfrm>
                <a:off x="16683038" y="5091113"/>
                <a:ext cx="833438" cy="841375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  <a:gd name="T10" fmla="*/ 18 w 24"/>
                  <a:gd name="T11" fmla="*/ 12 h 24"/>
                  <a:gd name="T12" fmla="*/ 12 w 24"/>
                  <a:gd name="T13" fmla="*/ 6 h 24"/>
                  <a:gd name="T14" fmla="*/ 6 w 24"/>
                  <a:gd name="T15" fmla="*/ 12 h 24"/>
                  <a:gd name="T16" fmla="*/ 12 w 24"/>
                  <a:gd name="T17" fmla="*/ 19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  <a:moveTo>
                      <a:pt x="18" y="12"/>
                    </a:moveTo>
                    <a:cubicBezTo>
                      <a:pt x="18" y="8"/>
                      <a:pt x="15" y="6"/>
                      <a:pt x="12" y="6"/>
                    </a:cubicBezTo>
                    <a:cubicBezTo>
                      <a:pt x="9" y="6"/>
                      <a:pt x="6" y="8"/>
                      <a:pt x="6" y="12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8" y="17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23"/>
              <p:cNvSpPr>
                <a:spLocks/>
              </p:cNvSpPr>
              <p:nvPr userDrawn="1"/>
            </p:nvSpPr>
            <p:spPr bwMode="auto">
              <a:xfrm>
                <a:off x="18003838" y="4776788"/>
                <a:ext cx="728663" cy="1155700"/>
              </a:xfrm>
              <a:custGeom>
                <a:avLst/>
                <a:gdLst>
                  <a:gd name="T0" fmla="*/ 0 w 459"/>
                  <a:gd name="T1" fmla="*/ 728 h 728"/>
                  <a:gd name="T2" fmla="*/ 0 w 459"/>
                  <a:gd name="T3" fmla="*/ 0 h 728"/>
                  <a:gd name="T4" fmla="*/ 131 w 459"/>
                  <a:gd name="T5" fmla="*/ 0 h 728"/>
                  <a:gd name="T6" fmla="*/ 131 w 459"/>
                  <a:gd name="T7" fmla="*/ 596 h 728"/>
                  <a:gd name="T8" fmla="*/ 459 w 459"/>
                  <a:gd name="T9" fmla="*/ 596 h 728"/>
                  <a:gd name="T10" fmla="*/ 459 w 459"/>
                  <a:gd name="T11" fmla="*/ 728 h 728"/>
                  <a:gd name="T12" fmla="*/ 0 w 459"/>
                  <a:gd name="T13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28">
                    <a:moveTo>
                      <a:pt x="0" y="728"/>
                    </a:moveTo>
                    <a:lnTo>
                      <a:pt x="0" y="0"/>
                    </a:lnTo>
                    <a:lnTo>
                      <a:pt x="131" y="0"/>
                    </a:lnTo>
                    <a:lnTo>
                      <a:pt x="131" y="596"/>
                    </a:lnTo>
                    <a:lnTo>
                      <a:pt x="459" y="596"/>
                    </a:lnTo>
                    <a:lnTo>
                      <a:pt x="459" y="728"/>
                    </a:lnTo>
                    <a:lnTo>
                      <a:pt x="0" y="7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24"/>
              <p:cNvSpPr>
                <a:spLocks noEditPoints="1"/>
              </p:cNvSpPr>
              <p:nvPr userDrawn="1"/>
            </p:nvSpPr>
            <p:spPr bwMode="auto">
              <a:xfrm>
                <a:off x="18837276" y="4705350"/>
                <a:ext cx="277813" cy="1227138"/>
              </a:xfrm>
              <a:custGeom>
                <a:avLst/>
                <a:gdLst>
                  <a:gd name="T0" fmla="*/ 4 w 8"/>
                  <a:gd name="T1" fmla="*/ 0 h 35"/>
                  <a:gd name="T2" fmla="*/ 8 w 8"/>
                  <a:gd name="T3" fmla="*/ 4 h 35"/>
                  <a:gd name="T4" fmla="*/ 4 w 8"/>
                  <a:gd name="T5" fmla="*/ 8 h 35"/>
                  <a:gd name="T6" fmla="*/ 0 w 8"/>
                  <a:gd name="T7" fmla="*/ 4 h 35"/>
                  <a:gd name="T8" fmla="*/ 4 w 8"/>
                  <a:gd name="T9" fmla="*/ 0 h 35"/>
                  <a:gd name="T10" fmla="*/ 1 w 8"/>
                  <a:gd name="T11" fmla="*/ 35 h 35"/>
                  <a:gd name="T12" fmla="*/ 1 w 8"/>
                  <a:gd name="T13" fmla="*/ 12 h 35"/>
                  <a:gd name="T14" fmla="*/ 7 w 8"/>
                  <a:gd name="T15" fmla="*/ 12 h 35"/>
                  <a:gd name="T16" fmla="*/ 7 w 8"/>
                  <a:gd name="T17" fmla="*/ 35 h 35"/>
                  <a:gd name="T18" fmla="*/ 1 w 8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5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25"/>
              <p:cNvSpPr>
                <a:spLocks/>
              </p:cNvSpPr>
              <p:nvPr userDrawn="1"/>
            </p:nvSpPr>
            <p:spPr bwMode="auto">
              <a:xfrm>
                <a:off x="19254788" y="4741863"/>
                <a:ext cx="520700" cy="1190625"/>
              </a:xfrm>
              <a:custGeom>
                <a:avLst/>
                <a:gdLst>
                  <a:gd name="T0" fmla="*/ 10 w 15"/>
                  <a:gd name="T1" fmla="*/ 8 h 34"/>
                  <a:gd name="T2" fmla="*/ 10 w 15"/>
                  <a:gd name="T3" fmla="*/ 11 h 34"/>
                  <a:gd name="T4" fmla="*/ 15 w 15"/>
                  <a:gd name="T5" fmla="*/ 11 h 34"/>
                  <a:gd name="T6" fmla="*/ 15 w 15"/>
                  <a:gd name="T7" fmla="*/ 16 h 34"/>
                  <a:gd name="T8" fmla="*/ 10 w 15"/>
                  <a:gd name="T9" fmla="*/ 16 h 34"/>
                  <a:gd name="T10" fmla="*/ 10 w 15"/>
                  <a:gd name="T11" fmla="*/ 34 h 34"/>
                  <a:gd name="T12" fmla="*/ 4 w 15"/>
                  <a:gd name="T13" fmla="*/ 34 h 34"/>
                  <a:gd name="T14" fmla="*/ 4 w 15"/>
                  <a:gd name="T15" fmla="*/ 16 h 34"/>
                  <a:gd name="T16" fmla="*/ 0 w 15"/>
                  <a:gd name="T17" fmla="*/ 16 h 34"/>
                  <a:gd name="T18" fmla="*/ 0 w 15"/>
                  <a:gd name="T19" fmla="*/ 11 h 34"/>
                  <a:gd name="T20" fmla="*/ 4 w 15"/>
                  <a:gd name="T21" fmla="*/ 11 h 34"/>
                  <a:gd name="T22" fmla="*/ 4 w 15"/>
                  <a:gd name="T23" fmla="*/ 8 h 34"/>
                  <a:gd name="T24" fmla="*/ 12 w 15"/>
                  <a:gd name="T25" fmla="*/ 0 h 34"/>
                  <a:gd name="T26" fmla="*/ 15 w 15"/>
                  <a:gd name="T27" fmla="*/ 0 h 34"/>
                  <a:gd name="T28" fmla="*/ 15 w 15"/>
                  <a:gd name="T29" fmla="*/ 5 h 34"/>
                  <a:gd name="T30" fmla="*/ 13 w 15"/>
                  <a:gd name="T31" fmla="*/ 5 h 34"/>
                  <a:gd name="T32" fmla="*/ 10 w 15"/>
                  <a:gd name="T33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34">
                    <a:moveTo>
                      <a:pt x="10" y="8"/>
                    </a:move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0"/>
                      <a:pt x="15" y="0"/>
                      <a:pt x="15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2" y="5"/>
                      <a:pt x="10" y="6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26"/>
              <p:cNvSpPr>
                <a:spLocks noEditPoints="1"/>
              </p:cNvSpPr>
              <p:nvPr userDrawn="1"/>
            </p:nvSpPr>
            <p:spPr bwMode="auto">
              <a:xfrm>
                <a:off x="19845338" y="5091113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Oval 27"/>
              <p:cNvSpPr>
                <a:spLocks noChangeArrowheads="1"/>
              </p:cNvSpPr>
              <p:nvPr userDrawn="1"/>
            </p:nvSpPr>
            <p:spPr bwMode="auto">
              <a:xfrm>
                <a:off x="20748626" y="5653088"/>
                <a:ext cx="312738" cy="279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28"/>
              <p:cNvSpPr>
                <a:spLocks/>
              </p:cNvSpPr>
              <p:nvPr userDrawn="1"/>
            </p:nvSpPr>
            <p:spPr bwMode="auto">
              <a:xfrm>
                <a:off x="21409026" y="4776788"/>
                <a:ext cx="382588" cy="349250"/>
              </a:xfrm>
              <a:custGeom>
                <a:avLst/>
                <a:gdLst>
                  <a:gd name="T0" fmla="*/ 0 w 241"/>
                  <a:gd name="T1" fmla="*/ 220 h 220"/>
                  <a:gd name="T2" fmla="*/ 0 w 241"/>
                  <a:gd name="T3" fmla="*/ 0 h 220"/>
                  <a:gd name="T4" fmla="*/ 44 w 241"/>
                  <a:gd name="T5" fmla="*/ 0 h 220"/>
                  <a:gd name="T6" fmla="*/ 109 w 241"/>
                  <a:gd name="T7" fmla="*/ 154 h 220"/>
                  <a:gd name="T8" fmla="*/ 175 w 241"/>
                  <a:gd name="T9" fmla="*/ 0 h 220"/>
                  <a:gd name="T10" fmla="*/ 241 w 241"/>
                  <a:gd name="T11" fmla="*/ 0 h 220"/>
                  <a:gd name="T12" fmla="*/ 241 w 241"/>
                  <a:gd name="T13" fmla="*/ 220 h 220"/>
                  <a:gd name="T14" fmla="*/ 197 w 241"/>
                  <a:gd name="T15" fmla="*/ 220 h 220"/>
                  <a:gd name="T16" fmla="*/ 197 w 241"/>
                  <a:gd name="T17" fmla="*/ 66 h 220"/>
                  <a:gd name="T18" fmla="*/ 131 w 241"/>
                  <a:gd name="T19" fmla="*/ 220 h 220"/>
                  <a:gd name="T20" fmla="*/ 109 w 241"/>
                  <a:gd name="T21" fmla="*/ 220 h 220"/>
                  <a:gd name="T22" fmla="*/ 44 w 241"/>
                  <a:gd name="T23" fmla="*/ 66 h 220"/>
                  <a:gd name="T24" fmla="*/ 44 w 241"/>
                  <a:gd name="T25" fmla="*/ 220 h 220"/>
                  <a:gd name="T26" fmla="*/ 0 w 241"/>
                  <a:gd name="T2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109" y="154"/>
                    </a:lnTo>
                    <a:lnTo>
                      <a:pt x="175" y="0"/>
                    </a:lnTo>
                    <a:lnTo>
                      <a:pt x="241" y="0"/>
                    </a:lnTo>
                    <a:lnTo>
                      <a:pt x="241" y="220"/>
                    </a:lnTo>
                    <a:lnTo>
                      <a:pt x="197" y="220"/>
                    </a:lnTo>
                    <a:lnTo>
                      <a:pt x="197" y="6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44" y="66"/>
                    </a:lnTo>
                    <a:lnTo>
                      <a:pt x="44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29"/>
              <p:cNvSpPr>
                <a:spLocks/>
              </p:cNvSpPr>
              <p:nvPr userDrawn="1"/>
            </p:nvSpPr>
            <p:spPr bwMode="auto">
              <a:xfrm>
                <a:off x="21061363" y="4776788"/>
                <a:ext cx="277813" cy="349250"/>
              </a:xfrm>
              <a:custGeom>
                <a:avLst/>
                <a:gdLst>
                  <a:gd name="T0" fmla="*/ 0 w 175"/>
                  <a:gd name="T1" fmla="*/ 0 h 220"/>
                  <a:gd name="T2" fmla="*/ 175 w 175"/>
                  <a:gd name="T3" fmla="*/ 0 h 220"/>
                  <a:gd name="T4" fmla="*/ 175 w 175"/>
                  <a:gd name="T5" fmla="*/ 44 h 220"/>
                  <a:gd name="T6" fmla="*/ 110 w 175"/>
                  <a:gd name="T7" fmla="*/ 44 h 220"/>
                  <a:gd name="T8" fmla="*/ 110 w 175"/>
                  <a:gd name="T9" fmla="*/ 220 h 220"/>
                  <a:gd name="T10" fmla="*/ 66 w 175"/>
                  <a:gd name="T11" fmla="*/ 220 h 220"/>
                  <a:gd name="T12" fmla="*/ 66 w 175"/>
                  <a:gd name="T13" fmla="*/ 44 h 220"/>
                  <a:gd name="T14" fmla="*/ 0 w 175"/>
                  <a:gd name="T15" fmla="*/ 44 h 220"/>
                  <a:gd name="T16" fmla="*/ 0 w 175"/>
                  <a:gd name="T17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220">
                    <a:moveTo>
                      <a:pt x="0" y="0"/>
                    </a:moveTo>
                    <a:lnTo>
                      <a:pt x="175" y="0"/>
                    </a:lnTo>
                    <a:lnTo>
                      <a:pt x="175" y="44"/>
                    </a:lnTo>
                    <a:lnTo>
                      <a:pt x="110" y="44"/>
                    </a:lnTo>
                    <a:lnTo>
                      <a:pt x="110" y="220"/>
                    </a:lnTo>
                    <a:lnTo>
                      <a:pt x="66" y="220"/>
                    </a:lnTo>
                    <a:lnTo>
                      <a:pt x="66" y="44"/>
                    </a:ln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9" name="Freeform 5"/>
            <p:cNvSpPr>
              <a:spLocks noEditPoints="1"/>
            </p:cNvSpPr>
            <p:nvPr userDrawn="1"/>
          </p:nvSpPr>
          <p:spPr bwMode="auto">
            <a:xfrm>
              <a:off x="381000" y="384048"/>
              <a:ext cx="750655" cy="400941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01657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5 REVERS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A33D2F-79F8-48A4-B442-5E38F9CD5C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grpSp>
        <p:nvGrpSpPr>
          <p:cNvPr id="22" name="Group 21"/>
          <p:cNvGrpSpPr/>
          <p:nvPr userDrawn="1"/>
        </p:nvGrpSpPr>
        <p:grpSpPr>
          <a:xfrm>
            <a:off x="6095262" y="0"/>
            <a:ext cx="6101116" cy="6858864"/>
            <a:chOff x="6095262" y="0"/>
            <a:chExt cx="6101116" cy="6858864"/>
          </a:xfrm>
        </p:grpSpPr>
        <p:sp>
          <p:nvSpPr>
            <p:cNvPr id="23" name="Freeform 22"/>
            <p:cNvSpPr/>
            <p:nvPr userDrawn="1"/>
          </p:nvSpPr>
          <p:spPr>
            <a:xfrm>
              <a:off x="6105525" y="0"/>
              <a:ext cx="6082158" cy="6858000"/>
            </a:xfrm>
            <a:custGeom>
              <a:avLst/>
              <a:gdLst>
                <a:gd name="connsiteX0" fmla="*/ 6096000 w 6096000"/>
                <a:gd name="connsiteY0" fmla="*/ 0 h 6867525"/>
                <a:gd name="connsiteX1" fmla="*/ 0 w 6096000"/>
                <a:gd name="connsiteY1" fmla="*/ 9525 h 6867525"/>
                <a:gd name="connsiteX2" fmla="*/ 3362325 w 6096000"/>
                <a:gd name="connsiteY2" fmla="*/ 6867525 h 6867525"/>
                <a:gd name="connsiteX3" fmla="*/ 6096000 w 6096000"/>
                <a:gd name="connsiteY3" fmla="*/ 6858000 h 6867525"/>
                <a:gd name="connsiteX4" fmla="*/ 6096000 w 6096000"/>
                <a:gd name="connsiteY4" fmla="*/ 0 h 686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0" h="6867525">
                  <a:moveTo>
                    <a:pt x="6096000" y="0"/>
                  </a:moveTo>
                  <a:lnTo>
                    <a:pt x="0" y="9525"/>
                  </a:lnTo>
                  <a:lnTo>
                    <a:pt x="3362325" y="6867525"/>
                  </a:lnTo>
                  <a:lnTo>
                    <a:pt x="6096000" y="6858000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4" name="Freeform 23"/>
            <p:cNvSpPr/>
            <p:nvPr userDrawn="1"/>
          </p:nvSpPr>
          <p:spPr>
            <a:xfrm flipH="1">
              <a:off x="6099048" y="0"/>
              <a:ext cx="6096736" cy="4569416"/>
            </a:xfrm>
            <a:custGeom>
              <a:avLst/>
              <a:gdLst>
                <a:gd name="connsiteX0" fmla="*/ 0 w 9162535"/>
                <a:gd name="connsiteY0" fmla="*/ 5146589 h 5146589"/>
                <a:gd name="connsiteX1" fmla="*/ 5999206 w 9162535"/>
                <a:gd name="connsiteY1" fmla="*/ 0 h 5146589"/>
                <a:gd name="connsiteX2" fmla="*/ 9162535 w 9162535"/>
                <a:gd name="connsiteY2" fmla="*/ 3342502 h 5146589"/>
                <a:gd name="connsiteX3" fmla="*/ 0 w 9162535"/>
                <a:gd name="connsiteY3" fmla="*/ 5146589 h 5146589"/>
                <a:gd name="connsiteX0" fmla="*/ 0 w 6061080"/>
                <a:gd name="connsiteY0" fmla="*/ 5160885 h 5160885"/>
                <a:gd name="connsiteX1" fmla="*/ 2897751 w 6061080"/>
                <a:gd name="connsiteY1" fmla="*/ 0 h 5160885"/>
                <a:gd name="connsiteX2" fmla="*/ 6061080 w 6061080"/>
                <a:gd name="connsiteY2" fmla="*/ 3342502 h 5160885"/>
                <a:gd name="connsiteX3" fmla="*/ 0 w 6061080"/>
                <a:gd name="connsiteY3" fmla="*/ 5160885 h 5160885"/>
                <a:gd name="connsiteX0" fmla="*/ 0 w 6075372"/>
                <a:gd name="connsiteY0" fmla="*/ 5160885 h 5160885"/>
                <a:gd name="connsiteX1" fmla="*/ 2897751 w 6075372"/>
                <a:gd name="connsiteY1" fmla="*/ 0 h 5160885"/>
                <a:gd name="connsiteX2" fmla="*/ 6075372 w 6075372"/>
                <a:gd name="connsiteY2" fmla="*/ 1755636 h 5160885"/>
                <a:gd name="connsiteX3" fmla="*/ 0 w 6075372"/>
                <a:gd name="connsiteY3" fmla="*/ 5160885 h 5160885"/>
                <a:gd name="connsiteX0" fmla="*/ 3119359 w 9194731"/>
                <a:gd name="connsiteY0" fmla="*/ 5203773 h 5203773"/>
                <a:gd name="connsiteX1" fmla="*/ 0 w 9194731"/>
                <a:gd name="connsiteY1" fmla="*/ 0 h 5203773"/>
                <a:gd name="connsiteX2" fmla="*/ 9194731 w 9194731"/>
                <a:gd name="connsiteY2" fmla="*/ 1798524 h 5203773"/>
                <a:gd name="connsiteX3" fmla="*/ 3119359 w 9194731"/>
                <a:gd name="connsiteY3" fmla="*/ 5203773 h 5203773"/>
                <a:gd name="connsiteX0" fmla="*/ 3119359 w 9194731"/>
                <a:gd name="connsiteY0" fmla="*/ 5147756 h 5147756"/>
                <a:gd name="connsiteX1" fmla="*/ 0 w 9194731"/>
                <a:gd name="connsiteY1" fmla="*/ 0 h 5147756"/>
                <a:gd name="connsiteX2" fmla="*/ 9194731 w 9194731"/>
                <a:gd name="connsiteY2" fmla="*/ 1742507 h 5147756"/>
                <a:gd name="connsiteX3" fmla="*/ 3119359 w 9194731"/>
                <a:gd name="connsiteY3" fmla="*/ 5147756 h 5147756"/>
                <a:gd name="connsiteX0" fmla="*/ 3151267 w 9226639"/>
                <a:gd name="connsiteY0" fmla="*/ 5163714 h 5163714"/>
                <a:gd name="connsiteX1" fmla="*/ 0 w 9226639"/>
                <a:gd name="connsiteY1" fmla="*/ 0 h 5163714"/>
                <a:gd name="connsiteX2" fmla="*/ 9226639 w 9226639"/>
                <a:gd name="connsiteY2" fmla="*/ 1758465 h 5163714"/>
                <a:gd name="connsiteX3" fmla="*/ 3151267 w 9226639"/>
                <a:gd name="connsiteY3" fmla="*/ 5163714 h 5163714"/>
                <a:gd name="connsiteX0" fmla="*/ 315126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151267 w 9198054"/>
                <a:gd name="connsiteY3" fmla="*/ 5163714 h 5163714"/>
                <a:gd name="connsiteX0" fmla="*/ 320843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208437 w 9198054"/>
                <a:gd name="connsiteY3" fmla="*/ 5163714 h 5163714"/>
                <a:gd name="connsiteX0" fmla="*/ 3160796 w 9198054"/>
                <a:gd name="connsiteY0" fmla="*/ 5154183 h 5154183"/>
                <a:gd name="connsiteX1" fmla="*/ 0 w 9198054"/>
                <a:gd name="connsiteY1" fmla="*/ 0 h 5154183"/>
                <a:gd name="connsiteX2" fmla="*/ 9198054 w 9198054"/>
                <a:gd name="connsiteY2" fmla="*/ 1901426 h 5154183"/>
                <a:gd name="connsiteX3" fmla="*/ 3160796 w 9198054"/>
                <a:gd name="connsiteY3" fmla="*/ 5154183 h 5154183"/>
                <a:gd name="connsiteX0" fmla="*/ 316079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16079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04811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3048116 w 9178997"/>
                <a:gd name="connsiteY3" fmla="*/ 5154183 h 5154183"/>
                <a:gd name="connsiteX0" fmla="*/ 1498773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1498773 w 9178997"/>
                <a:gd name="connsiteY3" fmla="*/ 5154183 h 5154183"/>
                <a:gd name="connsiteX0" fmla="*/ 1498773 w 3368960"/>
                <a:gd name="connsiteY0" fmla="*/ 5173702 h 5173702"/>
                <a:gd name="connsiteX1" fmla="*/ 0 w 3368960"/>
                <a:gd name="connsiteY1" fmla="*/ 19519 h 5173702"/>
                <a:gd name="connsiteX2" fmla="*/ 3368960 w 3368960"/>
                <a:gd name="connsiteY2" fmla="*/ 0 h 5173702"/>
                <a:gd name="connsiteX3" fmla="*/ 1498773 w 3368960"/>
                <a:gd name="connsiteY3" fmla="*/ 5173702 h 5173702"/>
                <a:gd name="connsiteX0" fmla="*/ 1513119 w 3383306"/>
                <a:gd name="connsiteY0" fmla="*/ 5173702 h 5173702"/>
                <a:gd name="connsiteX1" fmla="*/ 0 w 3383306"/>
                <a:gd name="connsiteY1" fmla="*/ 1730421 h 5173702"/>
                <a:gd name="connsiteX2" fmla="*/ 3383306 w 3383306"/>
                <a:gd name="connsiteY2" fmla="*/ 0 h 5173702"/>
                <a:gd name="connsiteX3" fmla="*/ 1513119 w 3383306"/>
                <a:gd name="connsiteY3" fmla="*/ 5173702 h 5173702"/>
                <a:gd name="connsiteX0" fmla="*/ 1524942 w 3395129"/>
                <a:gd name="connsiteY0" fmla="*/ 5173702 h 5173702"/>
                <a:gd name="connsiteX1" fmla="*/ 0 w 3395129"/>
                <a:gd name="connsiteY1" fmla="*/ 3446751 h 5173702"/>
                <a:gd name="connsiteX2" fmla="*/ 3395129 w 3395129"/>
                <a:gd name="connsiteY2" fmla="*/ 0 h 5173702"/>
                <a:gd name="connsiteX3" fmla="*/ 1524942 w 3395129"/>
                <a:gd name="connsiteY3" fmla="*/ 5173702 h 5173702"/>
                <a:gd name="connsiteX0" fmla="*/ 2623 w 3395129"/>
                <a:gd name="connsiteY0" fmla="*/ 652 h 3446751"/>
                <a:gd name="connsiteX1" fmla="*/ 0 w 3395129"/>
                <a:gd name="connsiteY1" fmla="*/ 3446751 h 3446751"/>
                <a:gd name="connsiteX2" fmla="*/ 3395129 w 3395129"/>
                <a:gd name="connsiteY2" fmla="*/ 0 h 3446751"/>
                <a:gd name="connsiteX3" fmla="*/ 2623 w 3395129"/>
                <a:gd name="connsiteY3" fmla="*/ 652 h 344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5129" h="3446751">
                  <a:moveTo>
                    <a:pt x="2623" y="652"/>
                  </a:moveTo>
                  <a:cubicBezTo>
                    <a:pt x="1749" y="1149352"/>
                    <a:pt x="874" y="2298051"/>
                    <a:pt x="0" y="3446751"/>
                  </a:cubicBezTo>
                  <a:lnTo>
                    <a:pt x="3395129" y="0"/>
                  </a:lnTo>
                  <a:lnTo>
                    <a:pt x="2623" y="652"/>
                  </a:lnTo>
                  <a:close/>
                </a:path>
              </a:pathLst>
            </a:custGeom>
            <a:gradFill flip="none" rotWithShape="1">
              <a:gsLst>
                <a:gs pos="1000">
                  <a:schemeClr val="accent2"/>
                </a:gs>
                <a:gs pos="100000">
                  <a:schemeClr val="accent3"/>
                </a:gs>
              </a:gsLst>
              <a:lin ang="120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 userDrawn="1"/>
          </p:nvSpPr>
          <p:spPr>
            <a:xfrm flipH="1">
              <a:off x="9451181" y="4569416"/>
              <a:ext cx="2745197" cy="2289448"/>
            </a:xfrm>
            <a:custGeom>
              <a:avLst/>
              <a:gdLst>
                <a:gd name="connsiteX0" fmla="*/ 0 w 9162535"/>
                <a:gd name="connsiteY0" fmla="*/ 5146589 h 5146589"/>
                <a:gd name="connsiteX1" fmla="*/ 5999206 w 9162535"/>
                <a:gd name="connsiteY1" fmla="*/ 0 h 5146589"/>
                <a:gd name="connsiteX2" fmla="*/ 9162535 w 9162535"/>
                <a:gd name="connsiteY2" fmla="*/ 3342502 h 5146589"/>
                <a:gd name="connsiteX3" fmla="*/ 0 w 9162535"/>
                <a:gd name="connsiteY3" fmla="*/ 5146589 h 5146589"/>
                <a:gd name="connsiteX0" fmla="*/ 0 w 6061080"/>
                <a:gd name="connsiteY0" fmla="*/ 5160885 h 5160885"/>
                <a:gd name="connsiteX1" fmla="*/ 2897751 w 6061080"/>
                <a:gd name="connsiteY1" fmla="*/ 0 h 5160885"/>
                <a:gd name="connsiteX2" fmla="*/ 6061080 w 6061080"/>
                <a:gd name="connsiteY2" fmla="*/ 3342502 h 5160885"/>
                <a:gd name="connsiteX3" fmla="*/ 0 w 6061080"/>
                <a:gd name="connsiteY3" fmla="*/ 5160885 h 5160885"/>
                <a:gd name="connsiteX0" fmla="*/ 0 w 6075372"/>
                <a:gd name="connsiteY0" fmla="*/ 5160885 h 5160885"/>
                <a:gd name="connsiteX1" fmla="*/ 2897751 w 6075372"/>
                <a:gd name="connsiteY1" fmla="*/ 0 h 5160885"/>
                <a:gd name="connsiteX2" fmla="*/ 6075372 w 6075372"/>
                <a:gd name="connsiteY2" fmla="*/ 1755636 h 5160885"/>
                <a:gd name="connsiteX3" fmla="*/ 0 w 6075372"/>
                <a:gd name="connsiteY3" fmla="*/ 5160885 h 5160885"/>
                <a:gd name="connsiteX0" fmla="*/ 3119359 w 9194731"/>
                <a:gd name="connsiteY0" fmla="*/ 5203773 h 5203773"/>
                <a:gd name="connsiteX1" fmla="*/ 0 w 9194731"/>
                <a:gd name="connsiteY1" fmla="*/ 0 h 5203773"/>
                <a:gd name="connsiteX2" fmla="*/ 9194731 w 9194731"/>
                <a:gd name="connsiteY2" fmla="*/ 1798524 h 5203773"/>
                <a:gd name="connsiteX3" fmla="*/ 3119359 w 9194731"/>
                <a:gd name="connsiteY3" fmla="*/ 5203773 h 5203773"/>
                <a:gd name="connsiteX0" fmla="*/ 3119359 w 9194731"/>
                <a:gd name="connsiteY0" fmla="*/ 5147756 h 5147756"/>
                <a:gd name="connsiteX1" fmla="*/ 0 w 9194731"/>
                <a:gd name="connsiteY1" fmla="*/ 0 h 5147756"/>
                <a:gd name="connsiteX2" fmla="*/ 9194731 w 9194731"/>
                <a:gd name="connsiteY2" fmla="*/ 1742507 h 5147756"/>
                <a:gd name="connsiteX3" fmla="*/ 3119359 w 9194731"/>
                <a:gd name="connsiteY3" fmla="*/ 5147756 h 5147756"/>
                <a:gd name="connsiteX0" fmla="*/ 3151267 w 9226639"/>
                <a:gd name="connsiteY0" fmla="*/ 5163714 h 5163714"/>
                <a:gd name="connsiteX1" fmla="*/ 0 w 9226639"/>
                <a:gd name="connsiteY1" fmla="*/ 0 h 5163714"/>
                <a:gd name="connsiteX2" fmla="*/ 9226639 w 9226639"/>
                <a:gd name="connsiteY2" fmla="*/ 1758465 h 5163714"/>
                <a:gd name="connsiteX3" fmla="*/ 3151267 w 9226639"/>
                <a:gd name="connsiteY3" fmla="*/ 5163714 h 5163714"/>
                <a:gd name="connsiteX0" fmla="*/ 315126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151267 w 9198054"/>
                <a:gd name="connsiteY3" fmla="*/ 5163714 h 5163714"/>
                <a:gd name="connsiteX0" fmla="*/ 320843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208437 w 9198054"/>
                <a:gd name="connsiteY3" fmla="*/ 5163714 h 5163714"/>
                <a:gd name="connsiteX0" fmla="*/ 3160796 w 9198054"/>
                <a:gd name="connsiteY0" fmla="*/ 5154183 h 5154183"/>
                <a:gd name="connsiteX1" fmla="*/ 0 w 9198054"/>
                <a:gd name="connsiteY1" fmla="*/ 0 h 5154183"/>
                <a:gd name="connsiteX2" fmla="*/ 9198054 w 9198054"/>
                <a:gd name="connsiteY2" fmla="*/ 1901426 h 5154183"/>
                <a:gd name="connsiteX3" fmla="*/ 3160796 w 9198054"/>
                <a:gd name="connsiteY3" fmla="*/ 5154183 h 5154183"/>
                <a:gd name="connsiteX0" fmla="*/ 316079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16079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04811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3048116 w 9178997"/>
                <a:gd name="connsiteY3" fmla="*/ 5154183 h 5154183"/>
                <a:gd name="connsiteX0" fmla="*/ 1498773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1498773 w 9178997"/>
                <a:gd name="connsiteY3" fmla="*/ 5154183 h 5154183"/>
                <a:gd name="connsiteX0" fmla="*/ 1498773 w 3368960"/>
                <a:gd name="connsiteY0" fmla="*/ 5173702 h 5173702"/>
                <a:gd name="connsiteX1" fmla="*/ 0 w 3368960"/>
                <a:gd name="connsiteY1" fmla="*/ 19519 h 5173702"/>
                <a:gd name="connsiteX2" fmla="*/ 3368960 w 3368960"/>
                <a:gd name="connsiteY2" fmla="*/ 0 h 5173702"/>
                <a:gd name="connsiteX3" fmla="*/ 1498773 w 3368960"/>
                <a:gd name="connsiteY3" fmla="*/ 5173702 h 5173702"/>
                <a:gd name="connsiteX0" fmla="*/ 1513119 w 3383306"/>
                <a:gd name="connsiteY0" fmla="*/ 5173702 h 5173702"/>
                <a:gd name="connsiteX1" fmla="*/ 0 w 3383306"/>
                <a:gd name="connsiteY1" fmla="*/ 1730421 h 5173702"/>
                <a:gd name="connsiteX2" fmla="*/ 3383306 w 3383306"/>
                <a:gd name="connsiteY2" fmla="*/ 0 h 5173702"/>
                <a:gd name="connsiteX3" fmla="*/ 1513119 w 3383306"/>
                <a:gd name="connsiteY3" fmla="*/ 5173702 h 5173702"/>
                <a:gd name="connsiteX0" fmla="*/ 1524942 w 3395129"/>
                <a:gd name="connsiteY0" fmla="*/ 5173702 h 5173702"/>
                <a:gd name="connsiteX1" fmla="*/ 0 w 3395129"/>
                <a:gd name="connsiteY1" fmla="*/ 3446751 h 5173702"/>
                <a:gd name="connsiteX2" fmla="*/ 3395129 w 3395129"/>
                <a:gd name="connsiteY2" fmla="*/ 0 h 5173702"/>
                <a:gd name="connsiteX3" fmla="*/ 1524942 w 3395129"/>
                <a:gd name="connsiteY3" fmla="*/ 5173702 h 5173702"/>
                <a:gd name="connsiteX0" fmla="*/ 1529836 w 1529836"/>
                <a:gd name="connsiteY0" fmla="*/ 1726951 h 1726951"/>
                <a:gd name="connsiteX1" fmla="*/ 4894 w 1529836"/>
                <a:gd name="connsiteY1" fmla="*/ 0 h 1726951"/>
                <a:gd name="connsiteX2" fmla="*/ 0 w 1529836"/>
                <a:gd name="connsiteY2" fmla="*/ 1719114 h 1726951"/>
                <a:gd name="connsiteX3" fmla="*/ 1529836 w 1529836"/>
                <a:gd name="connsiteY3" fmla="*/ 1726951 h 1726951"/>
                <a:gd name="connsiteX0" fmla="*/ 1524956 w 1524956"/>
                <a:gd name="connsiteY0" fmla="*/ 1726951 h 1726951"/>
                <a:gd name="connsiteX1" fmla="*/ 14 w 1524956"/>
                <a:gd name="connsiteY1" fmla="*/ 0 h 1726951"/>
                <a:gd name="connsiteX2" fmla="*/ 139661 w 1524956"/>
                <a:gd name="connsiteY2" fmla="*/ 1496385 h 1726951"/>
                <a:gd name="connsiteX3" fmla="*/ 1524956 w 1524956"/>
                <a:gd name="connsiteY3" fmla="*/ 1726951 h 1726951"/>
                <a:gd name="connsiteX0" fmla="*/ 1525273 w 1525273"/>
                <a:gd name="connsiteY0" fmla="*/ 1726951 h 1726951"/>
                <a:gd name="connsiteX1" fmla="*/ 331 w 1525273"/>
                <a:gd name="connsiteY1" fmla="*/ 0 h 1726951"/>
                <a:gd name="connsiteX2" fmla="*/ 2068 w 1525273"/>
                <a:gd name="connsiteY2" fmla="*/ 1726299 h 1726951"/>
                <a:gd name="connsiteX3" fmla="*/ 1525273 w 1525273"/>
                <a:gd name="connsiteY3" fmla="*/ 1726951 h 1726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5273" h="1726951">
                  <a:moveTo>
                    <a:pt x="1525273" y="1726951"/>
                  </a:moveTo>
                  <a:lnTo>
                    <a:pt x="331" y="0"/>
                  </a:lnTo>
                  <a:cubicBezTo>
                    <a:pt x="-1300" y="573038"/>
                    <a:pt x="3699" y="1153261"/>
                    <a:pt x="2068" y="1726299"/>
                  </a:cubicBezTo>
                  <a:lnTo>
                    <a:pt x="1525273" y="172695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13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 userDrawn="1"/>
          </p:nvSpPr>
          <p:spPr>
            <a:xfrm flipH="1">
              <a:off x="6095262" y="0"/>
              <a:ext cx="6100521" cy="6858864"/>
            </a:xfrm>
            <a:custGeom>
              <a:avLst/>
              <a:gdLst>
                <a:gd name="connsiteX0" fmla="*/ 0 w 9162535"/>
                <a:gd name="connsiteY0" fmla="*/ 5146589 h 5146589"/>
                <a:gd name="connsiteX1" fmla="*/ 5999206 w 9162535"/>
                <a:gd name="connsiteY1" fmla="*/ 0 h 5146589"/>
                <a:gd name="connsiteX2" fmla="*/ 9162535 w 9162535"/>
                <a:gd name="connsiteY2" fmla="*/ 3342502 h 5146589"/>
                <a:gd name="connsiteX3" fmla="*/ 0 w 9162535"/>
                <a:gd name="connsiteY3" fmla="*/ 5146589 h 5146589"/>
                <a:gd name="connsiteX0" fmla="*/ 0 w 6061080"/>
                <a:gd name="connsiteY0" fmla="*/ 5160885 h 5160885"/>
                <a:gd name="connsiteX1" fmla="*/ 2897751 w 6061080"/>
                <a:gd name="connsiteY1" fmla="*/ 0 h 5160885"/>
                <a:gd name="connsiteX2" fmla="*/ 6061080 w 6061080"/>
                <a:gd name="connsiteY2" fmla="*/ 3342502 h 5160885"/>
                <a:gd name="connsiteX3" fmla="*/ 0 w 6061080"/>
                <a:gd name="connsiteY3" fmla="*/ 5160885 h 5160885"/>
                <a:gd name="connsiteX0" fmla="*/ 0 w 6075372"/>
                <a:gd name="connsiteY0" fmla="*/ 5160885 h 5160885"/>
                <a:gd name="connsiteX1" fmla="*/ 2897751 w 6075372"/>
                <a:gd name="connsiteY1" fmla="*/ 0 h 5160885"/>
                <a:gd name="connsiteX2" fmla="*/ 6075372 w 6075372"/>
                <a:gd name="connsiteY2" fmla="*/ 1755636 h 5160885"/>
                <a:gd name="connsiteX3" fmla="*/ 0 w 6075372"/>
                <a:gd name="connsiteY3" fmla="*/ 5160885 h 5160885"/>
                <a:gd name="connsiteX0" fmla="*/ 3119359 w 9194731"/>
                <a:gd name="connsiteY0" fmla="*/ 5203773 h 5203773"/>
                <a:gd name="connsiteX1" fmla="*/ 0 w 9194731"/>
                <a:gd name="connsiteY1" fmla="*/ 0 h 5203773"/>
                <a:gd name="connsiteX2" fmla="*/ 9194731 w 9194731"/>
                <a:gd name="connsiteY2" fmla="*/ 1798524 h 5203773"/>
                <a:gd name="connsiteX3" fmla="*/ 3119359 w 9194731"/>
                <a:gd name="connsiteY3" fmla="*/ 5203773 h 5203773"/>
                <a:gd name="connsiteX0" fmla="*/ 3119359 w 9194731"/>
                <a:gd name="connsiteY0" fmla="*/ 5147756 h 5147756"/>
                <a:gd name="connsiteX1" fmla="*/ 0 w 9194731"/>
                <a:gd name="connsiteY1" fmla="*/ 0 h 5147756"/>
                <a:gd name="connsiteX2" fmla="*/ 9194731 w 9194731"/>
                <a:gd name="connsiteY2" fmla="*/ 1742507 h 5147756"/>
                <a:gd name="connsiteX3" fmla="*/ 3119359 w 9194731"/>
                <a:gd name="connsiteY3" fmla="*/ 5147756 h 5147756"/>
                <a:gd name="connsiteX0" fmla="*/ 3151267 w 9226639"/>
                <a:gd name="connsiteY0" fmla="*/ 5163714 h 5163714"/>
                <a:gd name="connsiteX1" fmla="*/ 0 w 9226639"/>
                <a:gd name="connsiteY1" fmla="*/ 0 h 5163714"/>
                <a:gd name="connsiteX2" fmla="*/ 9226639 w 9226639"/>
                <a:gd name="connsiteY2" fmla="*/ 1758465 h 5163714"/>
                <a:gd name="connsiteX3" fmla="*/ 3151267 w 9226639"/>
                <a:gd name="connsiteY3" fmla="*/ 5163714 h 5163714"/>
                <a:gd name="connsiteX0" fmla="*/ 315126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151267 w 9198054"/>
                <a:gd name="connsiteY3" fmla="*/ 5163714 h 5163714"/>
                <a:gd name="connsiteX0" fmla="*/ 320843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208437 w 9198054"/>
                <a:gd name="connsiteY3" fmla="*/ 5163714 h 5163714"/>
                <a:gd name="connsiteX0" fmla="*/ 3160796 w 9198054"/>
                <a:gd name="connsiteY0" fmla="*/ 5154183 h 5154183"/>
                <a:gd name="connsiteX1" fmla="*/ 0 w 9198054"/>
                <a:gd name="connsiteY1" fmla="*/ 0 h 5154183"/>
                <a:gd name="connsiteX2" fmla="*/ 9198054 w 9198054"/>
                <a:gd name="connsiteY2" fmla="*/ 1901426 h 5154183"/>
                <a:gd name="connsiteX3" fmla="*/ 3160796 w 9198054"/>
                <a:gd name="connsiteY3" fmla="*/ 5154183 h 5154183"/>
                <a:gd name="connsiteX0" fmla="*/ 316079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16079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04811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3048116 w 9178997"/>
                <a:gd name="connsiteY3" fmla="*/ 5154183 h 5154183"/>
                <a:gd name="connsiteX0" fmla="*/ 1498773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1498773 w 9178997"/>
                <a:gd name="connsiteY3" fmla="*/ 5154183 h 5154183"/>
                <a:gd name="connsiteX0" fmla="*/ 1498773 w 3368960"/>
                <a:gd name="connsiteY0" fmla="*/ 5173702 h 5173702"/>
                <a:gd name="connsiteX1" fmla="*/ 0 w 3368960"/>
                <a:gd name="connsiteY1" fmla="*/ 19519 h 5173702"/>
                <a:gd name="connsiteX2" fmla="*/ 3368960 w 3368960"/>
                <a:gd name="connsiteY2" fmla="*/ 0 h 5173702"/>
                <a:gd name="connsiteX3" fmla="*/ 1498773 w 3368960"/>
                <a:gd name="connsiteY3" fmla="*/ 5173702 h 5173702"/>
                <a:gd name="connsiteX0" fmla="*/ 1513119 w 3383306"/>
                <a:gd name="connsiteY0" fmla="*/ 5173702 h 5173702"/>
                <a:gd name="connsiteX1" fmla="*/ 0 w 3383306"/>
                <a:gd name="connsiteY1" fmla="*/ 1730421 h 5173702"/>
                <a:gd name="connsiteX2" fmla="*/ 3383306 w 3383306"/>
                <a:gd name="connsiteY2" fmla="*/ 0 h 5173702"/>
                <a:gd name="connsiteX3" fmla="*/ 1513119 w 3383306"/>
                <a:gd name="connsiteY3" fmla="*/ 5173702 h 5173702"/>
                <a:gd name="connsiteX0" fmla="*/ 1524942 w 3395129"/>
                <a:gd name="connsiteY0" fmla="*/ 5173702 h 5173702"/>
                <a:gd name="connsiteX1" fmla="*/ 0 w 3395129"/>
                <a:gd name="connsiteY1" fmla="*/ 3446751 h 5173702"/>
                <a:gd name="connsiteX2" fmla="*/ 3395129 w 3395129"/>
                <a:gd name="connsiteY2" fmla="*/ 0 h 5173702"/>
                <a:gd name="connsiteX3" fmla="*/ 1524942 w 3395129"/>
                <a:gd name="connsiteY3" fmla="*/ 5173702 h 5173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5129" h="5173702">
                  <a:moveTo>
                    <a:pt x="1524942" y="5173702"/>
                  </a:moveTo>
                  <a:lnTo>
                    <a:pt x="0" y="3446751"/>
                  </a:lnTo>
                  <a:lnTo>
                    <a:pt x="3395129" y="0"/>
                  </a:lnTo>
                  <a:lnTo>
                    <a:pt x="1524942" y="5173702"/>
                  </a:lnTo>
                  <a:close/>
                </a:path>
              </a:pathLst>
            </a:custGeom>
            <a:gradFill flip="none" rotWithShape="1">
              <a:gsLst>
                <a:gs pos="1000">
                  <a:schemeClr val="accent2"/>
                </a:gs>
                <a:gs pos="100000">
                  <a:schemeClr val="accent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3035" y="1655791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Two line title</a:t>
            </a:r>
            <a:br>
              <a:rPr lang="en-US" dirty="0"/>
            </a:br>
            <a:r>
              <a:rPr lang="en-US" dirty="0"/>
              <a:t>goes here</a:t>
            </a:r>
            <a:endParaRPr lang="en-GB" dirty="0"/>
          </a:p>
        </p:txBody>
      </p:sp>
      <p:sp>
        <p:nvSpPr>
          <p:cNvPr id="4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381000" y="384048"/>
            <a:ext cx="2384269" cy="432000"/>
            <a:chOff x="381000" y="384048"/>
            <a:chExt cx="2384269" cy="432000"/>
          </a:xfrm>
        </p:grpSpPr>
        <p:grpSp>
          <p:nvGrpSpPr>
            <p:cNvPr id="12" name="Group 11"/>
            <p:cNvGrpSpPr>
              <a:grpSpLocks noChangeAspect="1"/>
            </p:cNvGrpSpPr>
            <p:nvPr userDrawn="1"/>
          </p:nvGrpSpPr>
          <p:grpSpPr>
            <a:xfrm>
              <a:off x="1246412" y="392922"/>
              <a:ext cx="1518857" cy="423126"/>
              <a:chOff x="9836151" y="2917825"/>
              <a:chExt cx="11955463" cy="3330576"/>
            </a:xfrm>
            <a:solidFill>
              <a:schemeClr val="bg1"/>
            </a:solidFill>
          </p:grpSpPr>
          <p:sp>
            <p:nvSpPr>
              <p:cNvPr id="16" name="Freeform 6"/>
              <p:cNvSpPr>
                <a:spLocks/>
              </p:cNvSpPr>
              <p:nvPr userDrawn="1"/>
            </p:nvSpPr>
            <p:spPr bwMode="auto">
              <a:xfrm>
                <a:off x="9871076" y="2952750"/>
                <a:ext cx="868363" cy="1192213"/>
              </a:xfrm>
              <a:custGeom>
                <a:avLst/>
                <a:gdLst>
                  <a:gd name="T0" fmla="*/ 19 w 25"/>
                  <a:gd name="T1" fmla="*/ 10 h 34"/>
                  <a:gd name="T2" fmla="*/ 13 w 25"/>
                  <a:gd name="T3" fmla="*/ 5 h 34"/>
                  <a:gd name="T4" fmla="*/ 8 w 25"/>
                  <a:gd name="T5" fmla="*/ 9 h 34"/>
                  <a:gd name="T6" fmla="*/ 11 w 25"/>
                  <a:gd name="T7" fmla="*/ 13 h 34"/>
                  <a:gd name="T8" fmla="*/ 16 w 25"/>
                  <a:gd name="T9" fmla="*/ 14 h 34"/>
                  <a:gd name="T10" fmla="*/ 25 w 25"/>
                  <a:gd name="T11" fmla="*/ 24 h 34"/>
                  <a:gd name="T12" fmla="*/ 13 w 25"/>
                  <a:gd name="T13" fmla="*/ 34 h 34"/>
                  <a:gd name="T14" fmla="*/ 0 w 25"/>
                  <a:gd name="T15" fmla="*/ 24 h 34"/>
                  <a:gd name="T16" fmla="*/ 6 w 25"/>
                  <a:gd name="T17" fmla="*/ 22 h 34"/>
                  <a:gd name="T18" fmla="*/ 13 w 25"/>
                  <a:gd name="T19" fmla="*/ 28 h 34"/>
                  <a:gd name="T20" fmla="*/ 19 w 25"/>
                  <a:gd name="T21" fmla="*/ 24 h 34"/>
                  <a:gd name="T22" fmla="*/ 15 w 25"/>
                  <a:gd name="T23" fmla="*/ 20 h 34"/>
                  <a:gd name="T24" fmla="*/ 10 w 25"/>
                  <a:gd name="T25" fmla="*/ 19 h 34"/>
                  <a:gd name="T26" fmla="*/ 1 w 25"/>
                  <a:gd name="T27" fmla="*/ 10 h 34"/>
                  <a:gd name="T28" fmla="*/ 13 w 25"/>
                  <a:gd name="T29" fmla="*/ 0 h 34"/>
                  <a:gd name="T30" fmla="*/ 25 w 25"/>
                  <a:gd name="T31" fmla="*/ 8 h 34"/>
                  <a:gd name="T32" fmla="*/ 19 w 25"/>
                  <a:gd name="T33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34">
                    <a:moveTo>
                      <a:pt x="19" y="10"/>
                    </a:moveTo>
                    <a:cubicBezTo>
                      <a:pt x="19" y="8"/>
                      <a:pt x="17" y="5"/>
                      <a:pt x="13" y="5"/>
                    </a:cubicBezTo>
                    <a:cubicBezTo>
                      <a:pt x="10" y="5"/>
                      <a:pt x="8" y="7"/>
                      <a:pt x="8" y="9"/>
                    </a:cubicBezTo>
                    <a:cubicBezTo>
                      <a:pt x="8" y="11"/>
                      <a:pt x="9" y="13"/>
                      <a:pt x="11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2" y="15"/>
                      <a:pt x="25" y="19"/>
                      <a:pt x="25" y="24"/>
                    </a:cubicBezTo>
                    <a:cubicBezTo>
                      <a:pt x="25" y="29"/>
                      <a:pt x="21" y="34"/>
                      <a:pt x="13" y="34"/>
                    </a:cubicBezTo>
                    <a:cubicBezTo>
                      <a:pt x="4" y="34"/>
                      <a:pt x="1" y="28"/>
                      <a:pt x="0" y="24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9" y="28"/>
                      <a:pt x="13" y="28"/>
                    </a:cubicBezTo>
                    <a:cubicBezTo>
                      <a:pt x="17" y="28"/>
                      <a:pt x="19" y="27"/>
                      <a:pt x="19" y="24"/>
                    </a:cubicBezTo>
                    <a:cubicBezTo>
                      <a:pt x="19" y="22"/>
                      <a:pt x="17" y="21"/>
                      <a:pt x="15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18"/>
                      <a:pt x="1" y="15"/>
                      <a:pt x="1" y="10"/>
                    </a:cubicBezTo>
                    <a:cubicBezTo>
                      <a:pt x="1" y="4"/>
                      <a:pt x="7" y="0"/>
                      <a:pt x="13" y="0"/>
                    </a:cubicBezTo>
                    <a:cubicBezTo>
                      <a:pt x="21" y="0"/>
                      <a:pt x="24" y="4"/>
                      <a:pt x="25" y="8"/>
                    </a:cubicBez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7"/>
              <p:cNvSpPr>
                <a:spLocks/>
              </p:cNvSpPr>
              <p:nvPr userDrawn="1"/>
            </p:nvSpPr>
            <p:spPr bwMode="auto">
              <a:xfrm>
                <a:off x="10844213" y="3303588"/>
                <a:ext cx="798513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3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2" y="4"/>
                      <a:pt x="23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8"/>
              <p:cNvSpPr>
                <a:spLocks noEditPoints="1"/>
              </p:cNvSpPr>
              <p:nvPr userDrawn="1"/>
            </p:nvSpPr>
            <p:spPr bwMode="auto">
              <a:xfrm>
                <a:off x="11747501" y="2917825"/>
                <a:ext cx="277813" cy="1192213"/>
              </a:xfrm>
              <a:custGeom>
                <a:avLst/>
                <a:gdLst>
                  <a:gd name="T0" fmla="*/ 4 w 8"/>
                  <a:gd name="T1" fmla="*/ 0 h 34"/>
                  <a:gd name="T2" fmla="*/ 8 w 8"/>
                  <a:gd name="T3" fmla="*/ 4 h 34"/>
                  <a:gd name="T4" fmla="*/ 4 w 8"/>
                  <a:gd name="T5" fmla="*/ 8 h 34"/>
                  <a:gd name="T6" fmla="*/ 0 w 8"/>
                  <a:gd name="T7" fmla="*/ 4 h 34"/>
                  <a:gd name="T8" fmla="*/ 4 w 8"/>
                  <a:gd name="T9" fmla="*/ 0 h 34"/>
                  <a:gd name="T10" fmla="*/ 1 w 8"/>
                  <a:gd name="T11" fmla="*/ 34 h 34"/>
                  <a:gd name="T12" fmla="*/ 1 w 8"/>
                  <a:gd name="T13" fmla="*/ 11 h 34"/>
                  <a:gd name="T14" fmla="*/ 7 w 8"/>
                  <a:gd name="T15" fmla="*/ 11 h 34"/>
                  <a:gd name="T16" fmla="*/ 7 w 8"/>
                  <a:gd name="T17" fmla="*/ 34 h 34"/>
                  <a:gd name="T18" fmla="*/ 1 w 8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4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4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34"/>
                      <a:pt x="7" y="34"/>
                      <a:pt x="7" y="34"/>
                    </a:cubicBezTo>
                    <a:lnTo>
                      <a:pt x="1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9"/>
              <p:cNvSpPr>
                <a:spLocks noEditPoints="1"/>
              </p:cNvSpPr>
              <p:nvPr userDrawn="1"/>
            </p:nvSpPr>
            <p:spPr bwMode="auto">
              <a:xfrm>
                <a:off x="12165013" y="3303588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5 h 24"/>
                  <a:gd name="T18" fmla="*/ 22 w 22"/>
                  <a:gd name="T19" fmla="*/ 17 h 24"/>
                  <a:gd name="T20" fmla="*/ 16 w 22"/>
                  <a:gd name="T21" fmla="*/ 9 h 24"/>
                  <a:gd name="T22" fmla="*/ 11 w 22"/>
                  <a:gd name="T23" fmla="*/ 5 h 24"/>
                  <a:gd name="T24" fmla="*/ 6 w 22"/>
                  <a:gd name="T25" fmla="*/ 9 h 24"/>
                  <a:gd name="T26" fmla="*/ 16 w 22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2" y="4"/>
                      <a:pt x="22" y="12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Freeform 10"/>
              <p:cNvSpPr>
                <a:spLocks/>
              </p:cNvSpPr>
              <p:nvPr userDrawn="1"/>
            </p:nvSpPr>
            <p:spPr bwMode="auto">
              <a:xfrm>
                <a:off x="13103226" y="3303588"/>
                <a:ext cx="730250" cy="806450"/>
              </a:xfrm>
              <a:custGeom>
                <a:avLst/>
                <a:gdLst>
                  <a:gd name="T0" fmla="*/ 6 w 21"/>
                  <a:gd name="T1" fmla="*/ 23 h 23"/>
                  <a:gd name="T2" fmla="*/ 0 w 21"/>
                  <a:gd name="T3" fmla="*/ 23 h 23"/>
                  <a:gd name="T4" fmla="*/ 0 w 21"/>
                  <a:gd name="T5" fmla="*/ 0 h 23"/>
                  <a:gd name="T6" fmla="*/ 6 w 21"/>
                  <a:gd name="T7" fmla="*/ 0 h 23"/>
                  <a:gd name="T8" fmla="*/ 6 w 21"/>
                  <a:gd name="T9" fmla="*/ 3 h 23"/>
                  <a:gd name="T10" fmla="*/ 13 w 21"/>
                  <a:gd name="T11" fmla="*/ 0 h 23"/>
                  <a:gd name="T12" fmla="*/ 21 w 21"/>
                  <a:gd name="T13" fmla="*/ 9 h 23"/>
                  <a:gd name="T14" fmla="*/ 21 w 21"/>
                  <a:gd name="T15" fmla="*/ 23 h 23"/>
                  <a:gd name="T16" fmla="*/ 15 w 21"/>
                  <a:gd name="T17" fmla="*/ 23 h 23"/>
                  <a:gd name="T18" fmla="*/ 15 w 21"/>
                  <a:gd name="T19" fmla="*/ 10 h 23"/>
                  <a:gd name="T20" fmla="*/ 10 w 21"/>
                  <a:gd name="T21" fmla="*/ 5 h 23"/>
                  <a:gd name="T22" fmla="*/ 6 w 21"/>
                  <a:gd name="T23" fmla="*/ 10 h 23"/>
                  <a:gd name="T24" fmla="*/ 6 w 21"/>
                  <a:gd name="T2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3">
                    <a:moveTo>
                      <a:pt x="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8" y="0"/>
                      <a:pt x="21" y="4"/>
                      <a:pt x="21" y="9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3" y="5"/>
                      <a:pt x="10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6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11"/>
              <p:cNvSpPr>
                <a:spLocks/>
              </p:cNvSpPr>
              <p:nvPr userDrawn="1"/>
            </p:nvSpPr>
            <p:spPr bwMode="auto">
              <a:xfrm>
                <a:off x="13971588" y="3303588"/>
                <a:ext cx="800100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2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1" y="4"/>
                      <a:pt x="22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12"/>
              <p:cNvSpPr>
                <a:spLocks noEditPoints="1"/>
              </p:cNvSpPr>
              <p:nvPr userDrawn="1"/>
            </p:nvSpPr>
            <p:spPr bwMode="auto">
              <a:xfrm>
                <a:off x="14839951" y="3303588"/>
                <a:ext cx="800100" cy="841375"/>
              </a:xfrm>
              <a:custGeom>
                <a:avLst/>
                <a:gdLst>
                  <a:gd name="T0" fmla="*/ 22 w 23"/>
                  <a:gd name="T1" fmla="*/ 17 h 24"/>
                  <a:gd name="T2" fmla="*/ 12 w 23"/>
                  <a:gd name="T3" fmla="*/ 24 h 24"/>
                  <a:gd name="T4" fmla="*/ 0 w 23"/>
                  <a:gd name="T5" fmla="*/ 12 h 24"/>
                  <a:gd name="T6" fmla="*/ 11 w 23"/>
                  <a:gd name="T7" fmla="*/ 0 h 24"/>
                  <a:gd name="T8" fmla="*/ 23 w 23"/>
                  <a:gd name="T9" fmla="*/ 12 h 24"/>
                  <a:gd name="T10" fmla="*/ 23 w 23"/>
                  <a:gd name="T11" fmla="*/ 14 h 24"/>
                  <a:gd name="T12" fmla="*/ 6 w 23"/>
                  <a:gd name="T13" fmla="*/ 14 h 24"/>
                  <a:gd name="T14" fmla="*/ 12 w 23"/>
                  <a:gd name="T15" fmla="*/ 19 h 24"/>
                  <a:gd name="T16" fmla="*/ 17 w 23"/>
                  <a:gd name="T17" fmla="*/ 15 h 24"/>
                  <a:gd name="T18" fmla="*/ 22 w 23"/>
                  <a:gd name="T19" fmla="*/ 17 h 24"/>
                  <a:gd name="T20" fmla="*/ 16 w 23"/>
                  <a:gd name="T21" fmla="*/ 9 h 24"/>
                  <a:gd name="T22" fmla="*/ 11 w 23"/>
                  <a:gd name="T23" fmla="*/ 5 h 24"/>
                  <a:gd name="T24" fmla="*/ 6 w 23"/>
                  <a:gd name="T25" fmla="*/ 9 h 24"/>
                  <a:gd name="T26" fmla="*/ 16 w 23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6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3" y="4"/>
                      <a:pt x="23" y="12"/>
                    </a:cubicBezTo>
                    <a:cubicBezTo>
                      <a:pt x="23" y="12"/>
                      <a:pt x="23" y="13"/>
                      <a:pt x="23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Oval 13"/>
              <p:cNvSpPr>
                <a:spLocks noChangeArrowheads="1"/>
              </p:cNvSpPr>
              <p:nvPr userDrawn="1"/>
            </p:nvSpPr>
            <p:spPr bwMode="auto">
              <a:xfrm>
                <a:off x="15744826" y="3829050"/>
                <a:ext cx="312738" cy="315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14"/>
              <p:cNvSpPr>
                <a:spLocks noEditPoints="1"/>
              </p:cNvSpPr>
              <p:nvPr userDrawn="1"/>
            </p:nvSpPr>
            <p:spPr bwMode="auto">
              <a:xfrm>
                <a:off x="9836151" y="4776788"/>
                <a:ext cx="1146175" cy="1155700"/>
              </a:xfrm>
              <a:custGeom>
                <a:avLst/>
                <a:gdLst>
                  <a:gd name="T0" fmla="*/ 503 w 722"/>
                  <a:gd name="T1" fmla="*/ 552 h 728"/>
                  <a:gd name="T2" fmla="*/ 219 w 722"/>
                  <a:gd name="T3" fmla="*/ 552 h 728"/>
                  <a:gd name="T4" fmla="*/ 153 w 722"/>
                  <a:gd name="T5" fmla="*/ 728 h 728"/>
                  <a:gd name="T6" fmla="*/ 0 w 722"/>
                  <a:gd name="T7" fmla="*/ 728 h 728"/>
                  <a:gd name="T8" fmla="*/ 285 w 722"/>
                  <a:gd name="T9" fmla="*/ 0 h 728"/>
                  <a:gd name="T10" fmla="*/ 438 w 722"/>
                  <a:gd name="T11" fmla="*/ 0 h 728"/>
                  <a:gd name="T12" fmla="*/ 722 w 722"/>
                  <a:gd name="T13" fmla="*/ 728 h 728"/>
                  <a:gd name="T14" fmla="*/ 569 w 722"/>
                  <a:gd name="T15" fmla="*/ 728 h 728"/>
                  <a:gd name="T16" fmla="*/ 503 w 722"/>
                  <a:gd name="T17" fmla="*/ 552 h 728"/>
                  <a:gd name="T18" fmla="*/ 263 w 722"/>
                  <a:gd name="T19" fmla="*/ 419 h 728"/>
                  <a:gd name="T20" fmla="*/ 460 w 722"/>
                  <a:gd name="T21" fmla="*/ 419 h 728"/>
                  <a:gd name="T22" fmla="*/ 350 w 722"/>
                  <a:gd name="T23" fmla="*/ 154 h 728"/>
                  <a:gd name="T24" fmla="*/ 263 w 722"/>
                  <a:gd name="T25" fmla="*/ 419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2" h="728">
                    <a:moveTo>
                      <a:pt x="503" y="552"/>
                    </a:moveTo>
                    <a:lnTo>
                      <a:pt x="219" y="552"/>
                    </a:lnTo>
                    <a:lnTo>
                      <a:pt x="153" y="728"/>
                    </a:lnTo>
                    <a:lnTo>
                      <a:pt x="0" y="728"/>
                    </a:lnTo>
                    <a:lnTo>
                      <a:pt x="285" y="0"/>
                    </a:lnTo>
                    <a:lnTo>
                      <a:pt x="438" y="0"/>
                    </a:lnTo>
                    <a:lnTo>
                      <a:pt x="722" y="728"/>
                    </a:lnTo>
                    <a:lnTo>
                      <a:pt x="569" y="728"/>
                    </a:lnTo>
                    <a:lnTo>
                      <a:pt x="503" y="552"/>
                    </a:lnTo>
                    <a:close/>
                    <a:moveTo>
                      <a:pt x="263" y="419"/>
                    </a:moveTo>
                    <a:lnTo>
                      <a:pt x="460" y="419"/>
                    </a:lnTo>
                    <a:lnTo>
                      <a:pt x="350" y="154"/>
                    </a:lnTo>
                    <a:lnTo>
                      <a:pt x="263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15"/>
              <p:cNvSpPr>
                <a:spLocks noEditPoints="1"/>
              </p:cNvSpPr>
              <p:nvPr userDrawn="1"/>
            </p:nvSpPr>
            <p:spPr bwMode="auto">
              <a:xfrm>
                <a:off x="11087101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7 w 24"/>
                  <a:gd name="T15" fmla="*/ 22 h 33"/>
                  <a:gd name="T16" fmla="*/ 7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20" y="24"/>
                      <a:pt x="13" y="24"/>
                    </a:cubicBezTo>
                    <a:cubicBezTo>
                      <a:pt x="10" y="24"/>
                      <a:pt x="8" y="23"/>
                      <a:pt x="7" y="22"/>
                    </a:cubicBezTo>
                    <a:cubicBezTo>
                      <a:pt x="7" y="33"/>
                      <a:pt x="7" y="33"/>
                      <a:pt x="7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16"/>
              <p:cNvSpPr>
                <a:spLocks noEditPoints="1"/>
              </p:cNvSpPr>
              <p:nvPr userDrawn="1"/>
            </p:nvSpPr>
            <p:spPr bwMode="auto">
              <a:xfrm>
                <a:off x="12060238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6 w 24"/>
                  <a:gd name="T15" fmla="*/ 22 h 33"/>
                  <a:gd name="T16" fmla="*/ 6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3" y="24"/>
                    </a:cubicBezTo>
                    <a:cubicBezTo>
                      <a:pt x="10" y="24"/>
                      <a:pt x="7" y="23"/>
                      <a:pt x="6" y="22"/>
                    </a:cubicBezTo>
                    <a:cubicBezTo>
                      <a:pt x="6" y="33"/>
                      <a:pt x="6" y="33"/>
                      <a:pt x="6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Rectangle 17"/>
              <p:cNvSpPr>
                <a:spLocks noChangeArrowheads="1"/>
              </p:cNvSpPr>
              <p:nvPr userDrawn="1"/>
            </p:nvSpPr>
            <p:spPr bwMode="auto">
              <a:xfrm>
                <a:off x="13033376" y="4741863"/>
                <a:ext cx="207963" cy="1190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18"/>
              <p:cNvSpPr>
                <a:spLocks noEditPoints="1"/>
              </p:cNvSpPr>
              <p:nvPr userDrawn="1"/>
            </p:nvSpPr>
            <p:spPr bwMode="auto">
              <a:xfrm>
                <a:off x="13450888" y="4705350"/>
                <a:ext cx="242888" cy="1227138"/>
              </a:xfrm>
              <a:custGeom>
                <a:avLst/>
                <a:gdLst>
                  <a:gd name="T0" fmla="*/ 4 w 7"/>
                  <a:gd name="T1" fmla="*/ 0 h 35"/>
                  <a:gd name="T2" fmla="*/ 7 w 7"/>
                  <a:gd name="T3" fmla="*/ 4 h 35"/>
                  <a:gd name="T4" fmla="*/ 4 w 7"/>
                  <a:gd name="T5" fmla="*/ 8 h 35"/>
                  <a:gd name="T6" fmla="*/ 0 w 7"/>
                  <a:gd name="T7" fmla="*/ 4 h 35"/>
                  <a:gd name="T8" fmla="*/ 4 w 7"/>
                  <a:gd name="T9" fmla="*/ 0 h 35"/>
                  <a:gd name="T10" fmla="*/ 1 w 7"/>
                  <a:gd name="T11" fmla="*/ 35 h 35"/>
                  <a:gd name="T12" fmla="*/ 1 w 7"/>
                  <a:gd name="T13" fmla="*/ 12 h 35"/>
                  <a:gd name="T14" fmla="*/ 7 w 7"/>
                  <a:gd name="T15" fmla="*/ 12 h 35"/>
                  <a:gd name="T16" fmla="*/ 7 w 7"/>
                  <a:gd name="T17" fmla="*/ 35 h 35"/>
                  <a:gd name="T18" fmla="*/ 1 w 7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5">
                    <a:moveTo>
                      <a:pt x="4" y="0"/>
                    </a:move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9"/>
              <p:cNvSpPr>
                <a:spLocks noEditPoints="1"/>
              </p:cNvSpPr>
              <p:nvPr userDrawn="1"/>
            </p:nvSpPr>
            <p:spPr bwMode="auto">
              <a:xfrm>
                <a:off x="13866813" y="5091113"/>
                <a:ext cx="765175" cy="841375"/>
              </a:xfrm>
              <a:custGeom>
                <a:avLst/>
                <a:gdLst>
                  <a:gd name="T0" fmla="*/ 22 w 22"/>
                  <a:gd name="T1" fmla="*/ 17 h 24"/>
                  <a:gd name="T2" fmla="*/ 11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1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20"/>
              <p:cNvSpPr>
                <a:spLocks noEditPoints="1"/>
              </p:cNvSpPr>
              <p:nvPr userDrawn="1"/>
            </p:nvSpPr>
            <p:spPr bwMode="auto">
              <a:xfrm>
                <a:off x="14736763" y="4741863"/>
                <a:ext cx="833438" cy="1190625"/>
              </a:xfrm>
              <a:custGeom>
                <a:avLst/>
                <a:gdLst>
                  <a:gd name="T0" fmla="*/ 24 w 24"/>
                  <a:gd name="T1" fmla="*/ 30 h 34"/>
                  <a:gd name="T2" fmla="*/ 24 w 24"/>
                  <a:gd name="T3" fmla="*/ 34 h 34"/>
                  <a:gd name="T4" fmla="*/ 18 w 24"/>
                  <a:gd name="T5" fmla="*/ 34 h 34"/>
                  <a:gd name="T6" fmla="*/ 18 w 24"/>
                  <a:gd name="T7" fmla="*/ 31 h 34"/>
                  <a:gd name="T8" fmla="*/ 12 w 24"/>
                  <a:gd name="T9" fmla="*/ 34 h 34"/>
                  <a:gd name="T10" fmla="*/ 0 w 24"/>
                  <a:gd name="T11" fmla="*/ 22 h 34"/>
                  <a:gd name="T12" fmla="*/ 11 w 24"/>
                  <a:gd name="T13" fmla="*/ 10 h 34"/>
                  <a:gd name="T14" fmla="*/ 18 w 24"/>
                  <a:gd name="T15" fmla="*/ 13 h 34"/>
                  <a:gd name="T16" fmla="*/ 18 w 24"/>
                  <a:gd name="T17" fmla="*/ 0 h 34"/>
                  <a:gd name="T18" fmla="*/ 24 w 24"/>
                  <a:gd name="T19" fmla="*/ 0 h 34"/>
                  <a:gd name="T20" fmla="*/ 24 w 24"/>
                  <a:gd name="T21" fmla="*/ 30 h 34"/>
                  <a:gd name="T22" fmla="*/ 12 w 24"/>
                  <a:gd name="T23" fmla="*/ 29 h 34"/>
                  <a:gd name="T24" fmla="*/ 18 w 24"/>
                  <a:gd name="T25" fmla="*/ 22 h 34"/>
                  <a:gd name="T26" fmla="*/ 12 w 24"/>
                  <a:gd name="T27" fmla="*/ 16 h 34"/>
                  <a:gd name="T28" fmla="*/ 7 w 24"/>
                  <a:gd name="T29" fmla="*/ 22 h 34"/>
                  <a:gd name="T30" fmla="*/ 12 w 24"/>
                  <a:gd name="T31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34">
                    <a:moveTo>
                      <a:pt x="24" y="30"/>
                    </a:moveTo>
                    <a:cubicBezTo>
                      <a:pt x="24" y="31"/>
                      <a:pt x="24" y="33"/>
                      <a:pt x="2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3"/>
                      <a:pt x="18" y="32"/>
                      <a:pt x="18" y="31"/>
                    </a:cubicBezTo>
                    <a:cubicBezTo>
                      <a:pt x="17" y="33"/>
                      <a:pt x="15" y="34"/>
                      <a:pt x="12" y="34"/>
                    </a:cubicBezTo>
                    <a:cubicBezTo>
                      <a:pt x="5" y="34"/>
                      <a:pt x="0" y="29"/>
                      <a:pt x="0" y="22"/>
                    </a:cubicBezTo>
                    <a:cubicBezTo>
                      <a:pt x="0" y="15"/>
                      <a:pt x="5" y="10"/>
                      <a:pt x="11" y="10"/>
                    </a:cubicBezTo>
                    <a:cubicBezTo>
                      <a:pt x="15" y="10"/>
                      <a:pt x="17" y="12"/>
                      <a:pt x="18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4" y="30"/>
                    </a:lnTo>
                    <a:close/>
                    <a:moveTo>
                      <a:pt x="12" y="29"/>
                    </a:moveTo>
                    <a:cubicBezTo>
                      <a:pt x="15" y="29"/>
                      <a:pt x="18" y="26"/>
                      <a:pt x="18" y="22"/>
                    </a:cubicBezTo>
                    <a:cubicBezTo>
                      <a:pt x="18" y="18"/>
                      <a:pt x="15" y="16"/>
                      <a:pt x="12" y="16"/>
                    </a:cubicBezTo>
                    <a:cubicBezTo>
                      <a:pt x="9" y="16"/>
                      <a:pt x="7" y="18"/>
                      <a:pt x="7" y="22"/>
                    </a:cubicBezTo>
                    <a:cubicBezTo>
                      <a:pt x="7" y="26"/>
                      <a:pt x="9" y="29"/>
                      <a:pt x="12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21"/>
              <p:cNvSpPr>
                <a:spLocks/>
              </p:cNvSpPr>
              <p:nvPr userDrawn="1"/>
            </p:nvSpPr>
            <p:spPr bwMode="auto">
              <a:xfrm>
                <a:off x="16057563" y="4881563"/>
                <a:ext cx="520700" cy="1050925"/>
              </a:xfrm>
              <a:custGeom>
                <a:avLst/>
                <a:gdLst>
                  <a:gd name="T0" fmla="*/ 10 w 15"/>
                  <a:gd name="T1" fmla="*/ 7 h 30"/>
                  <a:gd name="T2" fmla="*/ 15 w 15"/>
                  <a:gd name="T3" fmla="*/ 7 h 30"/>
                  <a:gd name="T4" fmla="*/ 15 w 15"/>
                  <a:gd name="T5" fmla="*/ 12 h 30"/>
                  <a:gd name="T6" fmla="*/ 10 w 15"/>
                  <a:gd name="T7" fmla="*/ 12 h 30"/>
                  <a:gd name="T8" fmla="*/ 10 w 15"/>
                  <a:gd name="T9" fmla="*/ 22 h 30"/>
                  <a:gd name="T10" fmla="*/ 13 w 15"/>
                  <a:gd name="T11" fmla="*/ 25 h 30"/>
                  <a:gd name="T12" fmla="*/ 15 w 15"/>
                  <a:gd name="T13" fmla="*/ 24 h 30"/>
                  <a:gd name="T14" fmla="*/ 15 w 15"/>
                  <a:gd name="T15" fmla="*/ 30 h 30"/>
                  <a:gd name="T16" fmla="*/ 11 w 15"/>
                  <a:gd name="T17" fmla="*/ 30 h 30"/>
                  <a:gd name="T18" fmla="*/ 4 w 15"/>
                  <a:gd name="T19" fmla="*/ 23 h 30"/>
                  <a:gd name="T20" fmla="*/ 4 w 15"/>
                  <a:gd name="T21" fmla="*/ 12 h 30"/>
                  <a:gd name="T22" fmla="*/ 0 w 15"/>
                  <a:gd name="T23" fmla="*/ 12 h 30"/>
                  <a:gd name="T24" fmla="*/ 0 w 15"/>
                  <a:gd name="T25" fmla="*/ 7 h 30"/>
                  <a:gd name="T26" fmla="*/ 1 w 15"/>
                  <a:gd name="T27" fmla="*/ 7 h 30"/>
                  <a:gd name="T28" fmla="*/ 5 w 15"/>
                  <a:gd name="T29" fmla="*/ 3 h 30"/>
                  <a:gd name="T30" fmla="*/ 5 w 15"/>
                  <a:gd name="T31" fmla="*/ 0 h 30"/>
                  <a:gd name="T32" fmla="*/ 10 w 15"/>
                  <a:gd name="T33" fmla="*/ 0 h 30"/>
                  <a:gd name="T34" fmla="*/ 10 w 15"/>
                  <a:gd name="T3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30">
                    <a:moveTo>
                      <a:pt x="10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4"/>
                      <a:pt x="11" y="25"/>
                      <a:pt x="13" y="25"/>
                    </a:cubicBezTo>
                    <a:cubicBezTo>
                      <a:pt x="14" y="25"/>
                      <a:pt x="15" y="24"/>
                      <a:pt x="15" y="24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4" y="30"/>
                      <a:pt x="13" y="30"/>
                      <a:pt x="11" y="30"/>
                    </a:cubicBezTo>
                    <a:cubicBezTo>
                      <a:pt x="7" y="30"/>
                      <a:pt x="4" y="27"/>
                      <a:pt x="4" y="2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4" y="7"/>
                      <a:pt x="5" y="5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22"/>
              <p:cNvSpPr>
                <a:spLocks noEditPoints="1"/>
              </p:cNvSpPr>
              <p:nvPr userDrawn="1"/>
            </p:nvSpPr>
            <p:spPr bwMode="auto">
              <a:xfrm>
                <a:off x="16683038" y="5091113"/>
                <a:ext cx="833438" cy="841375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  <a:gd name="T10" fmla="*/ 18 w 24"/>
                  <a:gd name="T11" fmla="*/ 12 h 24"/>
                  <a:gd name="T12" fmla="*/ 12 w 24"/>
                  <a:gd name="T13" fmla="*/ 6 h 24"/>
                  <a:gd name="T14" fmla="*/ 6 w 24"/>
                  <a:gd name="T15" fmla="*/ 12 h 24"/>
                  <a:gd name="T16" fmla="*/ 12 w 24"/>
                  <a:gd name="T17" fmla="*/ 19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  <a:moveTo>
                      <a:pt x="18" y="12"/>
                    </a:moveTo>
                    <a:cubicBezTo>
                      <a:pt x="18" y="8"/>
                      <a:pt x="15" y="6"/>
                      <a:pt x="12" y="6"/>
                    </a:cubicBezTo>
                    <a:cubicBezTo>
                      <a:pt x="9" y="6"/>
                      <a:pt x="6" y="8"/>
                      <a:pt x="6" y="12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8" y="17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23"/>
              <p:cNvSpPr>
                <a:spLocks/>
              </p:cNvSpPr>
              <p:nvPr userDrawn="1"/>
            </p:nvSpPr>
            <p:spPr bwMode="auto">
              <a:xfrm>
                <a:off x="18003838" y="4776788"/>
                <a:ext cx="728663" cy="1155700"/>
              </a:xfrm>
              <a:custGeom>
                <a:avLst/>
                <a:gdLst>
                  <a:gd name="T0" fmla="*/ 0 w 459"/>
                  <a:gd name="T1" fmla="*/ 728 h 728"/>
                  <a:gd name="T2" fmla="*/ 0 w 459"/>
                  <a:gd name="T3" fmla="*/ 0 h 728"/>
                  <a:gd name="T4" fmla="*/ 131 w 459"/>
                  <a:gd name="T5" fmla="*/ 0 h 728"/>
                  <a:gd name="T6" fmla="*/ 131 w 459"/>
                  <a:gd name="T7" fmla="*/ 596 h 728"/>
                  <a:gd name="T8" fmla="*/ 459 w 459"/>
                  <a:gd name="T9" fmla="*/ 596 h 728"/>
                  <a:gd name="T10" fmla="*/ 459 w 459"/>
                  <a:gd name="T11" fmla="*/ 728 h 728"/>
                  <a:gd name="T12" fmla="*/ 0 w 459"/>
                  <a:gd name="T13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28">
                    <a:moveTo>
                      <a:pt x="0" y="728"/>
                    </a:moveTo>
                    <a:lnTo>
                      <a:pt x="0" y="0"/>
                    </a:lnTo>
                    <a:lnTo>
                      <a:pt x="131" y="0"/>
                    </a:lnTo>
                    <a:lnTo>
                      <a:pt x="131" y="596"/>
                    </a:lnTo>
                    <a:lnTo>
                      <a:pt x="459" y="596"/>
                    </a:lnTo>
                    <a:lnTo>
                      <a:pt x="459" y="728"/>
                    </a:lnTo>
                    <a:lnTo>
                      <a:pt x="0" y="7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24"/>
              <p:cNvSpPr>
                <a:spLocks noEditPoints="1"/>
              </p:cNvSpPr>
              <p:nvPr userDrawn="1"/>
            </p:nvSpPr>
            <p:spPr bwMode="auto">
              <a:xfrm>
                <a:off x="18837276" y="4705350"/>
                <a:ext cx="277813" cy="1227138"/>
              </a:xfrm>
              <a:custGeom>
                <a:avLst/>
                <a:gdLst>
                  <a:gd name="T0" fmla="*/ 4 w 8"/>
                  <a:gd name="T1" fmla="*/ 0 h 35"/>
                  <a:gd name="T2" fmla="*/ 8 w 8"/>
                  <a:gd name="T3" fmla="*/ 4 h 35"/>
                  <a:gd name="T4" fmla="*/ 4 w 8"/>
                  <a:gd name="T5" fmla="*/ 8 h 35"/>
                  <a:gd name="T6" fmla="*/ 0 w 8"/>
                  <a:gd name="T7" fmla="*/ 4 h 35"/>
                  <a:gd name="T8" fmla="*/ 4 w 8"/>
                  <a:gd name="T9" fmla="*/ 0 h 35"/>
                  <a:gd name="T10" fmla="*/ 1 w 8"/>
                  <a:gd name="T11" fmla="*/ 35 h 35"/>
                  <a:gd name="T12" fmla="*/ 1 w 8"/>
                  <a:gd name="T13" fmla="*/ 12 h 35"/>
                  <a:gd name="T14" fmla="*/ 7 w 8"/>
                  <a:gd name="T15" fmla="*/ 12 h 35"/>
                  <a:gd name="T16" fmla="*/ 7 w 8"/>
                  <a:gd name="T17" fmla="*/ 35 h 35"/>
                  <a:gd name="T18" fmla="*/ 1 w 8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5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Freeform 25"/>
              <p:cNvSpPr>
                <a:spLocks/>
              </p:cNvSpPr>
              <p:nvPr userDrawn="1"/>
            </p:nvSpPr>
            <p:spPr bwMode="auto">
              <a:xfrm>
                <a:off x="19254788" y="4741863"/>
                <a:ext cx="520700" cy="1190625"/>
              </a:xfrm>
              <a:custGeom>
                <a:avLst/>
                <a:gdLst>
                  <a:gd name="T0" fmla="*/ 10 w 15"/>
                  <a:gd name="T1" fmla="*/ 8 h 34"/>
                  <a:gd name="T2" fmla="*/ 10 w 15"/>
                  <a:gd name="T3" fmla="*/ 11 h 34"/>
                  <a:gd name="T4" fmla="*/ 15 w 15"/>
                  <a:gd name="T5" fmla="*/ 11 h 34"/>
                  <a:gd name="T6" fmla="*/ 15 w 15"/>
                  <a:gd name="T7" fmla="*/ 16 h 34"/>
                  <a:gd name="T8" fmla="*/ 10 w 15"/>
                  <a:gd name="T9" fmla="*/ 16 h 34"/>
                  <a:gd name="T10" fmla="*/ 10 w 15"/>
                  <a:gd name="T11" fmla="*/ 34 h 34"/>
                  <a:gd name="T12" fmla="*/ 4 w 15"/>
                  <a:gd name="T13" fmla="*/ 34 h 34"/>
                  <a:gd name="T14" fmla="*/ 4 w 15"/>
                  <a:gd name="T15" fmla="*/ 16 h 34"/>
                  <a:gd name="T16" fmla="*/ 0 w 15"/>
                  <a:gd name="T17" fmla="*/ 16 h 34"/>
                  <a:gd name="T18" fmla="*/ 0 w 15"/>
                  <a:gd name="T19" fmla="*/ 11 h 34"/>
                  <a:gd name="T20" fmla="*/ 4 w 15"/>
                  <a:gd name="T21" fmla="*/ 11 h 34"/>
                  <a:gd name="T22" fmla="*/ 4 w 15"/>
                  <a:gd name="T23" fmla="*/ 8 h 34"/>
                  <a:gd name="T24" fmla="*/ 12 w 15"/>
                  <a:gd name="T25" fmla="*/ 0 h 34"/>
                  <a:gd name="T26" fmla="*/ 15 w 15"/>
                  <a:gd name="T27" fmla="*/ 0 h 34"/>
                  <a:gd name="T28" fmla="*/ 15 w 15"/>
                  <a:gd name="T29" fmla="*/ 5 h 34"/>
                  <a:gd name="T30" fmla="*/ 13 w 15"/>
                  <a:gd name="T31" fmla="*/ 5 h 34"/>
                  <a:gd name="T32" fmla="*/ 10 w 15"/>
                  <a:gd name="T33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34">
                    <a:moveTo>
                      <a:pt x="10" y="8"/>
                    </a:move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0"/>
                      <a:pt x="15" y="0"/>
                      <a:pt x="15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2" y="5"/>
                      <a:pt x="10" y="6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Freeform 26"/>
              <p:cNvSpPr>
                <a:spLocks noEditPoints="1"/>
              </p:cNvSpPr>
              <p:nvPr userDrawn="1"/>
            </p:nvSpPr>
            <p:spPr bwMode="auto">
              <a:xfrm>
                <a:off x="19845338" y="5091113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Oval 27"/>
              <p:cNvSpPr>
                <a:spLocks noChangeArrowheads="1"/>
              </p:cNvSpPr>
              <p:nvPr userDrawn="1"/>
            </p:nvSpPr>
            <p:spPr bwMode="auto">
              <a:xfrm>
                <a:off x="20748626" y="5653088"/>
                <a:ext cx="312738" cy="279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28"/>
              <p:cNvSpPr>
                <a:spLocks/>
              </p:cNvSpPr>
              <p:nvPr userDrawn="1"/>
            </p:nvSpPr>
            <p:spPr bwMode="auto">
              <a:xfrm>
                <a:off x="21409026" y="4776788"/>
                <a:ext cx="382588" cy="349250"/>
              </a:xfrm>
              <a:custGeom>
                <a:avLst/>
                <a:gdLst>
                  <a:gd name="T0" fmla="*/ 0 w 241"/>
                  <a:gd name="T1" fmla="*/ 220 h 220"/>
                  <a:gd name="T2" fmla="*/ 0 w 241"/>
                  <a:gd name="T3" fmla="*/ 0 h 220"/>
                  <a:gd name="T4" fmla="*/ 44 w 241"/>
                  <a:gd name="T5" fmla="*/ 0 h 220"/>
                  <a:gd name="T6" fmla="*/ 109 w 241"/>
                  <a:gd name="T7" fmla="*/ 154 h 220"/>
                  <a:gd name="T8" fmla="*/ 175 w 241"/>
                  <a:gd name="T9" fmla="*/ 0 h 220"/>
                  <a:gd name="T10" fmla="*/ 241 w 241"/>
                  <a:gd name="T11" fmla="*/ 0 h 220"/>
                  <a:gd name="T12" fmla="*/ 241 w 241"/>
                  <a:gd name="T13" fmla="*/ 220 h 220"/>
                  <a:gd name="T14" fmla="*/ 197 w 241"/>
                  <a:gd name="T15" fmla="*/ 220 h 220"/>
                  <a:gd name="T16" fmla="*/ 197 w 241"/>
                  <a:gd name="T17" fmla="*/ 66 h 220"/>
                  <a:gd name="T18" fmla="*/ 131 w 241"/>
                  <a:gd name="T19" fmla="*/ 220 h 220"/>
                  <a:gd name="T20" fmla="*/ 109 w 241"/>
                  <a:gd name="T21" fmla="*/ 220 h 220"/>
                  <a:gd name="T22" fmla="*/ 44 w 241"/>
                  <a:gd name="T23" fmla="*/ 66 h 220"/>
                  <a:gd name="T24" fmla="*/ 44 w 241"/>
                  <a:gd name="T25" fmla="*/ 220 h 220"/>
                  <a:gd name="T26" fmla="*/ 0 w 241"/>
                  <a:gd name="T2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109" y="154"/>
                    </a:lnTo>
                    <a:lnTo>
                      <a:pt x="175" y="0"/>
                    </a:lnTo>
                    <a:lnTo>
                      <a:pt x="241" y="0"/>
                    </a:lnTo>
                    <a:lnTo>
                      <a:pt x="241" y="220"/>
                    </a:lnTo>
                    <a:lnTo>
                      <a:pt x="197" y="220"/>
                    </a:lnTo>
                    <a:lnTo>
                      <a:pt x="197" y="6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44" y="66"/>
                    </a:lnTo>
                    <a:lnTo>
                      <a:pt x="44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29"/>
              <p:cNvSpPr>
                <a:spLocks/>
              </p:cNvSpPr>
              <p:nvPr userDrawn="1"/>
            </p:nvSpPr>
            <p:spPr bwMode="auto">
              <a:xfrm>
                <a:off x="21061363" y="4776788"/>
                <a:ext cx="277813" cy="349250"/>
              </a:xfrm>
              <a:custGeom>
                <a:avLst/>
                <a:gdLst>
                  <a:gd name="T0" fmla="*/ 0 w 175"/>
                  <a:gd name="T1" fmla="*/ 0 h 220"/>
                  <a:gd name="T2" fmla="*/ 175 w 175"/>
                  <a:gd name="T3" fmla="*/ 0 h 220"/>
                  <a:gd name="T4" fmla="*/ 175 w 175"/>
                  <a:gd name="T5" fmla="*/ 44 h 220"/>
                  <a:gd name="T6" fmla="*/ 110 w 175"/>
                  <a:gd name="T7" fmla="*/ 44 h 220"/>
                  <a:gd name="T8" fmla="*/ 110 w 175"/>
                  <a:gd name="T9" fmla="*/ 220 h 220"/>
                  <a:gd name="T10" fmla="*/ 66 w 175"/>
                  <a:gd name="T11" fmla="*/ 220 h 220"/>
                  <a:gd name="T12" fmla="*/ 66 w 175"/>
                  <a:gd name="T13" fmla="*/ 44 h 220"/>
                  <a:gd name="T14" fmla="*/ 0 w 175"/>
                  <a:gd name="T15" fmla="*/ 44 h 220"/>
                  <a:gd name="T16" fmla="*/ 0 w 175"/>
                  <a:gd name="T17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220">
                    <a:moveTo>
                      <a:pt x="0" y="0"/>
                    </a:moveTo>
                    <a:lnTo>
                      <a:pt x="175" y="0"/>
                    </a:lnTo>
                    <a:lnTo>
                      <a:pt x="175" y="44"/>
                    </a:lnTo>
                    <a:lnTo>
                      <a:pt x="110" y="44"/>
                    </a:lnTo>
                    <a:lnTo>
                      <a:pt x="110" y="220"/>
                    </a:lnTo>
                    <a:lnTo>
                      <a:pt x="66" y="220"/>
                    </a:lnTo>
                    <a:lnTo>
                      <a:pt x="66" y="44"/>
                    </a:ln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81000" y="384048"/>
              <a:ext cx="750655" cy="400941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1991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5 REVERS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0EA2B7B-E16A-41D4-A353-D8E2DCC1A1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381000" y="384048"/>
            <a:ext cx="2384269" cy="432000"/>
            <a:chOff x="381000" y="384048"/>
            <a:chExt cx="2384269" cy="432000"/>
          </a:xfrm>
        </p:grpSpPr>
        <p:grpSp>
          <p:nvGrpSpPr>
            <p:cNvPr id="12" name="Group 11"/>
            <p:cNvGrpSpPr>
              <a:grpSpLocks noChangeAspect="1"/>
            </p:cNvGrpSpPr>
            <p:nvPr userDrawn="1"/>
          </p:nvGrpSpPr>
          <p:grpSpPr>
            <a:xfrm>
              <a:off x="1246412" y="392922"/>
              <a:ext cx="1518857" cy="423126"/>
              <a:chOff x="9836151" y="2917825"/>
              <a:chExt cx="11955463" cy="3330576"/>
            </a:xfrm>
            <a:solidFill>
              <a:schemeClr val="bg1"/>
            </a:solidFill>
          </p:grpSpPr>
          <p:sp>
            <p:nvSpPr>
              <p:cNvPr id="16" name="Freeform 6"/>
              <p:cNvSpPr>
                <a:spLocks/>
              </p:cNvSpPr>
              <p:nvPr userDrawn="1"/>
            </p:nvSpPr>
            <p:spPr bwMode="auto">
              <a:xfrm>
                <a:off x="9871076" y="2952750"/>
                <a:ext cx="868363" cy="1192213"/>
              </a:xfrm>
              <a:custGeom>
                <a:avLst/>
                <a:gdLst>
                  <a:gd name="T0" fmla="*/ 19 w 25"/>
                  <a:gd name="T1" fmla="*/ 10 h 34"/>
                  <a:gd name="T2" fmla="*/ 13 w 25"/>
                  <a:gd name="T3" fmla="*/ 5 h 34"/>
                  <a:gd name="T4" fmla="*/ 8 w 25"/>
                  <a:gd name="T5" fmla="*/ 9 h 34"/>
                  <a:gd name="T6" fmla="*/ 11 w 25"/>
                  <a:gd name="T7" fmla="*/ 13 h 34"/>
                  <a:gd name="T8" fmla="*/ 16 w 25"/>
                  <a:gd name="T9" fmla="*/ 14 h 34"/>
                  <a:gd name="T10" fmla="*/ 25 w 25"/>
                  <a:gd name="T11" fmla="*/ 24 h 34"/>
                  <a:gd name="T12" fmla="*/ 13 w 25"/>
                  <a:gd name="T13" fmla="*/ 34 h 34"/>
                  <a:gd name="T14" fmla="*/ 0 w 25"/>
                  <a:gd name="T15" fmla="*/ 24 h 34"/>
                  <a:gd name="T16" fmla="*/ 6 w 25"/>
                  <a:gd name="T17" fmla="*/ 22 h 34"/>
                  <a:gd name="T18" fmla="*/ 13 w 25"/>
                  <a:gd name="T19" fmla="*/ 28 h 34"/>
                  <a:gd name="T20" fmla="*/ 19 w 25"/>
                  <a:gd name="T21" fmla="*/ 24 h 34"/>
                  <a:gd name="T22" fmla="*/ 15 w 25"/>
                  <a:gd name="T23" fmla="*/ 20 h 34"/>
                  <a:gd name="T24" fmla="*/ 10 w 25"/>
                  <a:gd name="T25" fmla="*/ 19 h 34"/>
                  <a:gd name="T26" fmla="*/ 1 w 25"/>
                  <a:gd name="T27" fmla="*/ 10 h 34"/>
                  <a:gd name="T28" fmla="*/ 13 w 25"/>
                  <a:gd name="T29" fmla="*/ 0 h 34"/>
                  <a:gd name="T30" fmla="*/ 25 w 25"/>
                  <a:gd name="T31" fmla="*/ 8 h 34"/>
                  <a:gd name="T32" fmla="*/ 19 w 25"/>
                  <a:gd name="T33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34">
                    <a:moveTo>
                      <a:pt x="19" y="10"/>
                    </a:moveTo>
                    <a:cubicBezTo>
                      <a:pt x="19" y="8"/>
                      <a:pt x="17" y="5"/>
                      <a:pt x="13" y="5"/>
                    </a:cubicBezTo>
                    <a:cubicBezTo>
                      <a:pt x="10" y="5"/>
                      <a:pt x="8" y="7"/>
                      <a:pt x="8" y="9"/>
                    </a:cubicBezTo>
                    <a:cubicBezTo>
                      <a:pt x="8" y="11"/>
                      <a:pt x="9" y="13"/>
                      <a:pt x="11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2" y="15"/>
                      <a:pt x="25" y="19"/>
                      <a:pt x="25" y="24"/>
                    </a:cubicBezTo>
                    <a:cubicBezTo>
                      <a:pt x="25" y="29"/>
                      <a:pt x="21" y="34"/>
                      <a:pt x="13" y="34"/>
                    </a:cubicBezTo>
                    <a:cubicBezTo>
                      <a:pt x="4" y="34"/>
                      <a:pt x="1" y="28"/>
                      <a:pt x="0" y="24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9" y="28"/>
                      <a:pt x="13" y="28"/>
                    </a:cubicBezTo>
                    <a:cubicBezTo>
                      <a:pt x="17" y="28"/>
                      <a:pt x="19" y="27"/>
                      <a:pt x="19" y="24"/>
                    </a:cubicBezTo>
                    <a:cubicBezTo>
                      <a:pt x="19" y="22"/>
                      <a:pt x="17" y="21"/>
                      <a:pt x="15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18"/>
                      <a:pt x="1" y="15"/>
                      <a:pt x="1" y="10"/>
                    </a:cubicBezTo>
                    <a:cubicBezTo>
                      <a:pt x="1" y="4"/>
                      <a:pt x="7" y="0"/>
                      <a:pt x="13" y="0"/>
                    </a:cubicBezTo>
                    <a:cubicBezTo>
                      <a:pt x="21" y="0"/>
                      <a:pt x="24" y="4"/>
                      <a:pt x="25" y="8"/>
                    </a:cubicBez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7"/>
              <p:cNvSpPr>
                <a:spLocks/>
              </p:cNvSpPr>
              <p:nvPr userDrawn="1"/>
            </p:nvSpPr>
            <p:spPr bwMode="auto">
              <a:xfrm>
                <a:off x="10844213" y="3303588"/>
                <a:ext cx="798513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3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2" y="4"/>
                      <a:pt x="23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8"/>
              <p:cNvSpPr>
                <a:spLocks noEditPoints="1"/>
              </p:cNvSpPr>
              <p:nvPr userDrawn="1"/>
            </p:nvSpPr>
            <p:spPr bwMode="auto">
              <a:xfrm>
                <a:off x="11747501" y="2917825"/>
                <a:ext cx="277813" cy="1192213"/>
              </a:xfrm>
              <a:custGeom>
                <a:avLst/>
                <a:gdLst>
                  <a:gd name="T0" fmla="*/ 4 w 8"/>
                  <a:gd name="T1" fmla="*/ 0 h 34"/>
                  <a:gd name="T2" fmla="*/ 8 w 8"/>
                  <a:gd name="T3" fmla="*/ 4 h 34"/>
                  <a:gd name="T4" fmla="*/ 4 w 8"/>
                  <a:gd name="T5" fmla="*/ 8 h 34"/>
                  <a:gd name="T6" fmla="*/ 0 w 8"/>
                  <a:gd name="T7" fmla="*/ 4 h 34"/>
                  <a:gd name="T8" fmla="*/ 4 w 8"/>
                  <a:gd name="T9" fmla="*/ 0 h 34"/>
                  <a:gd name="T10" fmla="*/ 1 w 8"/>
                  <a:gd name="T11" fmla="*/ 34 h 34"/>
                  <a:gd name="T12" fmla="*/ 1 w 8"/>
                  <a:gd name="T13" fmla="*/ 11 h 34"/>
                  <a:gd name="T14" fmla="*/ 7 w 8"/>
                  <a:gd name="T15" fmla="*/ 11 h 34"/>
                  <a:gd name="T16" fmla="*/ 7 w 8"/>
                  <a:gd name="T17" fmla="*/ 34 h 34"/>
                  <a:gd name="T18" fmla="*/ 1 w 8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4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4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34"/>
                      <a:pt x="7" y="34"/>
                      <a:pt x="7" y="34"/>
                    </a:cubicBezTo>
                    <a:lnTo>
                      <a:pt x="1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9"/>
              <p:cNvSpPr>
                <a:spLocks noEditPoints="1"/>
              </p:cNvSpPr>
              <p:nvPr userDrawn="1"/>
            </p:nvSpPr>
            <p:spPr bwMode="auto">
              <a:xfrm>
                <a:off x="12165013" y="3303588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5 h 24"/>
                  <a:gd name="T18" fmla="*/ 22 w 22"/>
                  <a:gd name="T19" fmla="*/ 17 h 24"/>
                  <a:gd name="T20" fmla="*/ 16 w 22"/>
                  <a:gd name="T21" fmla="*/ 9 h 24"/>
                  <a:gd name="T22" fmla="*/ 11 w 22"/>
                  <a:gd name="T23" fmla="*/ 5 h 24"/>
                  <a:gd name="T24" fmla="*/ 6 w 22"/>
                  <a:gd name="T25" fmla="*/ 9 h 24"/>
                  <a:gd name="T26" fmla="*/ 16 w 22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2" y="4"/>
                      <a:pt x="22" y="12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Freeform 10"/>
              <p:cNvSpPr>
                <a:spLocks/>
              </p:cNvSpPr>
              <p:nvPr userDrawn="1"/>
            </p:nvSpPr>
            <p:spPr bwMode="auto">
              <a:xfrm>
                <a:off x="13103226" y="3303588"/>
                <a:ext cx="730250" cy="806450"/>
              </a:xfrm>
              <a:custGeom>
                <a:avLst/>
                <a:gdLst>
                  <a:gd name="T0" fmla="*/ 6 w 21"/>
                  <a:gd name="T1" fmla="*/ 23 h 23"/>
                  <a:gd name="T2" fmla="*/ 0 w 21"/>
                  <a:gd name="T3" fmla="*/ 23 h 23"/>
                  <a:gd name="T4" fmla="*/ 0 w 21"/>
                  <a:gd name="T5" fmla="*/ 0 h 23"/>
                  <a:gd name="T6" fmla="*/ 6 w 21"/>
                  <a:gd name="T7" fmla="*/ 0 h 23"/>
                  <a:gd name="T8" fmla="*/ 6 w 21"/>
                  <a:gd name="T9" fmla="*/ 3 h 23"/>
                  <a:gd name="T10" fmla="*/ 13 w 21"/>
                  <a:gd name="T11" fmla="*/ 0 h 23"/>
                  <a:gd name="T12" fmla="*/ 21 w 21"/>
                  <a:gd name="T13" fmla="*/ 9 h 23"/>
                  <a:gd name="T14" fmla="*/ 21 w 21"/>
                  <a:gd name="T15" fmla="*/ 23 h 23"/>
                  <a:gd name="T16" fmla="*/ 15 w 21"/>
                  <a:gd name="T17" fmla="*/ 23 h 23"/>
                  <a:gd name="T18" fmla="*/ 15 w 21"/>
                  <a:gd name="T19" fmla="*/ 10 h 23"/>
                  <a:gd name="T20" fmla="*/ 10 w 21"/>
                  <a:gd name="T21" fmla="*/ 5 h 23"/>
                  <a:gd name="T22" fmla="*/ 6 w 21"/>
                  <a:gd name="T23" fmla="*/ 10 h 23"/>
                  <a:gd name="T24" fmla="*/ 6 w 21"/>
                  <a:gd name="T2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3">
                    <a:moveTo>
                      <a:pt x="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8" y="0"/>
                      <a:pt x="21" y="4"/>
                      <a:pt x="21" y="9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3" y="5"/>
                      <a:pt x="10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6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11"/>
              <p:cNvSpPr>
                <a:spLocks/>
              </p:cNvSpPr>
              <p:nvPr userDrawn="1"/>
            </p:nvSpPr>
            <p:spPr bwMode="auto">
              <a:xfrm>
                <a:off x="13971588" y="3303588"/>
                <a:ext cx="800100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2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1" y="4"/>
                      <a:pt x="22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12"/>
              <p:cNvSpPr>
                <a:spLocks noEditPoints="1"/>
              </p:cNvSpPr>
              <p:nvPr userDrawn="1"/>
            </p:nvSpPr>
            <p:spPr bwMode="auto">
              <a:xfrm>
                <a:off x="14839951" y="3303588"/>
                <a:ext cx="800100" cy="841375"/>
              </a:xfrm>
              <a:custGeom>
                <a:avLst/>
                <a:gdLst>
                  <a:gd name="T0" fmla="*/ 22 w 23"/>
                  <a:gd name="T1" fmla="*/ 17 h 24"/>
                  <a:gd name="T2" fmla="*/ 12 w 23"/>
                  <a:gd name="T3" fmla="*/ 24 h 24"/>
                  <a:gd name="T4" fmla="*/ 0 w 23"/>
                  <a:gd name="T5" fmla="*/ 12 h 24"/>
                  <a:gd name="T6" fmla="*/ 11 w 23"/>
                  <a:gd name="T7" fmla="*/ 0 h 24"/>
                  <a:gd name="T8" fmla="*/ 23 w 23"/>
                  <a:gd name="T9" fmla="*/ 12 h 24"/>
                  <a:gd name="T10" fmla="*/ 23 w 23"/>
                  <a:gd name="T11" fmla="*/ 14 h 24"/>
                  <a:gd name="T12" fmla="*/ 6 w 23"/>
                  <a:gd name="T13" fmla="*/ 14 h 24"/>
                  <a:gd name="T14" fmla="*/ 12 w 23"/>
                  <a:gd name="T15" fmla="*/ 19 h 24"/>
                  <a:gd name="T16" fmla="*/ 17 w 23"/>
                  <a:gd name="T17" fmla="*/ 15 h 24"/>
                  <a:gd name="T18" fmla="*/ 22 w 23"/>
                  <a:gd name="T19" fmla="*/ 17 h 24"/>
                  <a:gd name="T20" fmla="*/ 16 w 23"/>
                  <a:gd name="T21" fmla="*/ 9 h 24"/>
                  <a:gd name="T22" fmla="*/ 11 w 23"/>
                  <a:gd name="T23" fmla="*/ 5 h 24"/>
                  <a:gd name="T24" fmla="*/ 6 w 23"/>
                  <a:gd name="T25" fmla="*/ 9 h 24"/>
                  <a:gd name="T26" fmla="*/ 16 w 23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6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3" y="4"/>
                      <a:pt x="23" y="12"/>
                    </a:cubicBezTo>
                    <a:cubicBezTo>
                      <a:pt x="23" y="12"/>
                      <a:pt x="23" y="13"/>
                      <a:pt x="23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Oval 13"/>
              <p:cNvSpPr>
                <a:spLocks noChangeArrowheads="1"/>
              </p:cNvSpPr>
              <p:nvPr userDrawn="1"/>
            </p:nvSpPr>
            <p:spPr bwMode="auto">
              <a:xfrm>
                <a:off x="15744826" y="3829050"/>
                <a:ext cx="312738" cy="315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14"/>
              <p:cNvSpPr>
                <a:spLocks noEditPoints="1"/>
              </p:cNvSpPr>
              <p:nvPr userDrawn="1"/>
            </p:nvSpPr>
            <p:spPr bwMode="auto">
              <a:xfrm>
                <a:off x="9836151" y="4776788"/>
                <a:ext cx="1146175" cy="1155700"/>
              </a:xfrm>
              <a:custGeom>
                <a:avLst/>
                <a:gdLst>
                  <a:gd name="T0" fmla="*/ 503 w 722"/>
                  <a:gd name="T1" fmla="*/ 552 h 728"/>
                  <a:gd name="T2" fmla="*/ 219 w 722"/>
                  <a:gd name="T3" fmla="*/ 552 h 728"/>
                  <a:gd name="T4" fmla="*/ 153 w 722"/>
                  <a:gd name="T5" fmla="*/ 728 h 728"/>
                  <a:gd name="T6" fmla="*/ 0 w 722"/>
                  <a:gd name="T7" fmla="*/ 728 h 728"/>
                  <a:gd name="T8" fmla="*/ 285 w 722"/>
                  <a:gd name="T9" fmla="*/ 0 h 728"/>
                  <a:gd name="T10" fmla="*/ 438 w 722"/>
                  <a:gd name="T11" fmla="*/ 0 h 728"/>
                  <a:gd name="T12" fmla="*/ 722 w 722"/>
                  <a:gd name="T13" fmla="*/ 728 h 728"/>
                  <a:gd name="T14" fmla="*/ 569 w 722"/>
                  <a:gd name="T15" fmla="*/ 728 h 728"/>
                  <a:gd name="T16" fmla="*/ 503 w 722"/>
                  <a:gd name="T17" fmla="*/ 552 h 728"/>
                  <a:gd name="T18" fmla="*/ 263 w 722"/>
                  <a:gd name="T19" fmla="*/ 419 h 728"/>
                  <a:gd name="T20" fmla="*/ 460 w 722"/>
                  <a:gd name="T21" fmla="*/ 419 h 728"/>
                  <a:gd name="T22" fmla="*/ 350 w 722"/>
                  <a:gd name="T23" fmla="*/ 154 h 728"/>
                  <a:gd name="T24" fmla="*/ 263 w 722"/>
                  <a:gd name="T25" fmla="*/ 419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2" h="728">
                    <a:moveTo>
                      <a:pt x="503" y="552"/>
                    </a:moveTo>
                    <a:lnTo>
                      <a:pt x="219" y="552"/>
                    </a:lnTo>
                    <a:lnTo>
                      <a:pt x="153" y="728"/>
                    </a:lnTo>
                    <a:lnTo>
                      <a:pt x="0" y="728"/>
                    </a:lnTo>
                    <a:lnTo>
                      <a:pt x="285" y="0"/>
                    </a:lnTo>
                    <a:lnTo>
                      <a:pt x="438" y="0"/>
                    </a:lnTo>
                    <a:lnTo>
                      <a:pt x="722" y="728"/>
                    </a:lnTo>
                    <a:lnTo>
                      <a:pt x="569" y="728"/>
                    </a:lnTo>
                    <a:lnTo>
                      <a:pt x="503" y="552"/>
                    </a:lnTo>
                    <a:close/>
                    <a:moveTo>
                      <a:pt x="263" y="419"/>
                    </a:moveTo>
                    <a:lnTo>
                      <a:pt x="460" y="419"/>
                    </a:lnTo>
                    <a:lnTo>
                      <a:pt x="350" y="154"/>
                    </a:lnTo>
                    <a:lnTo>
                      <a:pt x="263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15"/>
              <p:cNvSpPr>
                <a:spLocks noEditPoints="1"/>
              </p:cNvSpPr>
              <p:nvPr userDrawn="1"/>
            </p:nvSpPr>
            <p:spPr bwMode="auto">
              <a:xfrm>
                <a:off x="11087101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7 w 24"/>
                  <a:gd name="T15" fmla="*/ 22 h 33"/>
                  <a:gd name="T16" fmla="*/ 7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20" y="24"/>
                      <a:pt x="13" y="24"/>
                    </a:cubicBezTo>
                    <a:cubicBezTo>
                      <a:pt x="10" y="24"/>
                      <a:pt x="8" y="23"/>
                      <a:pt x="7" y="22"/>
                    </a:cubicBezTo>
                    <a:cubicBezTo>
                      <a:pt x="7" y="33"/>
                      <a:pt x="7" y="33"/>
                      <a:pt x="7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16"/>
              <p:cNvSpPr>
                <a:spLocks noEditPoints="1"/>
              </p:cNvSpPr>
              <p:nvPr userDrawn="1"/>
            </p:nvSpPr>
            <p:spPr bwMode="auto">
              <a:xfrm>
                <a:off x="12060238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6 w 24"/>
                  <a:gd name="T15" fmla="*/ 22 h 33"/>
                  <a:gd name="T16" fmla="*/ 6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3" y="24"/>
                    </a:cubicBezTo>
                    <a:cubicBezTo>
                      <a:pt x="10" y="24"/>
                      <a:pt x="7" y="23"/>
                      <a:pt x="6" y="22"/>
                    </a:cubicBezTo>
                    <a:cubicBezTo>
                      <a:pt x="6" y="33"/>
                      <a:pt x="6" y="33"/>
                      <a:pt x="6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Rectangle 17"/>
              <p:cNvSpPr>
                <a:spLocks noChangeArrowheads="1"/>
              </p:cNvSpPr>
              <p:nvPr userDrawn="1"/>
            </p:nvSpPr>
            <p:spPr bwMode="auto">
              <a:xfrm>
                <a:off x="13033376" y="4741863"/>
                <a:ext cx="207963" cy="1190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18"/>
              <p:cNvSpPr>
                <a:spLocks noEditPoints="1"/>
              </p:cNvSpPr>
              <p:nvPr userDrawn="1"/>
            </p:nvSpPr>
            <p:spPr bwMode="auto">
              <a:xfrm>
                <a:off x="13450888" y="4705350"/>
                <a:ext cx="242888" cy="1227138"/>
              </a:xfrm>
              <a:custGeom>
                <a:avLst/>
                <a:gdLst>
                  <a:gd name="T0" fmla="*/ 4 w 7"/>
                  <a:gd name="T1" fmla="*/ 0 h 35"/>
                  <a:gd name="T2" fmla="*/ 7 w 7"/>
                  <a:gd name="T3" fmla="*/ 4 h 35"/>
                  <a:gd name="T4" fmla="*/ 4 w 7"/>
                  <a:gd name="T5" fmla="*/ 8 h 35"/>
                  <a:gd name="T6" fmla="*/ 0 w 7"/>
                  <a:gd name="T7" fmla="*/ 4 h 35"/>
                  <a:gd name="T8" fmla="*/ 4 w 7"/>
                  <a:gd name="T9" fmla="*/ 0 h 35"/>
                  <a:gd name="T10" fmla="*/ 1 w 7"/>
                  <a:gd name="T11" fmla="*/ 35 h 35"/>
                  <a:gd name="T12" fmla="*/ 1 w 7"/>
                  <a:gd name="T13" fmla="*/ 12 h 35"/>
                  <a:gd name="T14" fmla="*/ 7 w 7"/>
                  <a:gd name="T15" fmla="*/ 12 h 35"/>
                  <a:gd name="T16" fmla="*/ 7 w 7"/>
                  <a:gd name="T17" fmla="*/ 35 h 35"/>
                  <a:gd name="T18" fmla="*/ 1 w 7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5">
                    <a:moveTo>
                      <a:pt x="4" y="0"/>
                    </a:move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9"/>
              <p:cNvSpPr>
                <a:spLocks noEditPoints="1"/>
              </p:cNvSpPr>
              <p:nvPr userDrawn="1"/>
            </p:nvSpPr>
            <p:spPr bwMode="auto">
              <a:xfrm>
                <a:off x="13866813" y="5091113"/>
                <a:ext cx="765175" cy="841375"/>
              </a:xfrm>
              <a:custGeom>
                <a:avLst/>
                <a:gdLst>
                  <a:gd name="T0" fmla="*/ 22 w 22"/>
                  <a:gd name="T1" fmla="*/ 17 h 24"/>
                  <a:gd name="T2" fmla="*/ 11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1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20"/>
              <p:cNvSpPr>
                <a:spLocks noEditPoints="1"/>
              </p:cNvSpPr>
              <p:nvPr userDrawn="1"/>
            </p:nvSpPr>
            <p:spPr bwMode="auto">
              <a:xfrm>
                <a:off x="14736763" y="4741863"/>
                <a:ext cx="833438" cy="1190625"/>
              </a:xfrm>
              <a:custGeom>
                <a:avLst/>
                <a:gdLst>
                  <a:gd name="T0" fmla="*/ 24 w 24"/>
                  <a:gd name="T1" fmla="*/ 30 h 34"/>
                  <a:gd name="T2" fmla="*/ 24 w 24"/>
                  <a:gd name="T3" fmla="*/ 34 h 34"/>
                  <a:gd name="T4" fmla="*/ 18 w 24"/>
                  <a:gd name="T5" fmla="*/ 34 h 34"/>
                  <a:gd name="T6" fmla="*/ 18 w 24"/>
                  <a:gd name="T7" fmla="*/ 31 h 34"/>
                  <a:gd name="T8" fmla="*/ 12 w 24"/>
                  <a:gd name="T9" fmla="*/ 34 h 34"/>
                  <a:gd name="T10" fmla="*/ 0 w 24"/>
                  <a:gd name="T11" fmla="*/ 22 h 34"/>
                  <a:gd name="T12" fmla="*/ 11 w 24"/>
                  <a:gd name="T13" fmla="*/ 10 h 34"/>
                  <a:gd name="T14" fmla="*/ 18 w 24"/>
                  <a:gd name="T15" fmla="*/ 13 h 34"/>
                  <a:gd name="T16" fmla="*/ 18 w 24"/>
                  <a:gd name="T17" fmla="*/ 0 h 34"/>
                  <a:gd name="T18" fmla="*/ 24 w 24"/>
                  <a:gd name="T19" fmla="*/ 0 h 34"/>
                  <a:gd name="T20" fmla="*/ 24 w 24"/>
                  <a:gd name="T21" fmla="*/ 30 h 34"/>
                  <a:gd name="T22" fmla="*/ 12 w 24"/>
                  <a:gd name="T23" fmla="*/ 29 h 34"/>
                  <a:gd name="T24" fmla="*/ 18 w 24"/>
                  <a:gd name="T25" fmla="*/ 22 h 34"/>
                  <a:gd name="T26" fmla="*/ 12 w 24"/>
                  <a:gd name="T27" fmla="*/ 16 h 34"/>
                  <a:gd name="T28" fmla="*/ 7 w 24"/>
                  <a:gd name="T29" fmla="*/ 22 h 34"/>
                  <a:gd name="T30" fmla="*/ 12 w 24"/>
                  <a:gd name="T31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34">
                    <a:moveTo>
                      <a:pt x="24" y="30"/>
                    </a:moveTo>
                    <a:cubicBezTo>
                      <a:pt x="24" y="31"/>
                      <a:pt x="24" y="33"/>
                      <a:pt x="2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3"/>
                      <a:pt x="18" y="32"/>
                      <a:pt x="18" y="31"/>
                    </a:cubicBezTo>
                    <a:cubicBezTo>
                      <a:pt x="17" y="33"/>
                      <a:pt x="15" y="34"/>
                      <a:pt x="12" y="34"/>
                    </a:cubicBezTo>
                    <a:cubicBezTo>
                      <a:pt x="5" y="34"/>
                      <a:pt x="0" y="29"/>
                      <a:pt x="0" y="22"/>
                    </a:cubicBezTo>
                    <a:cubicBezTo>
                      <a:pt x="0" y="15"/>
                      <a:pt x="5" y="10"/>
                      <a:pt x="11" y="10"/>
                    </a:cubicBezTo>
                    <a:cubicBezTo>
                      <a:pt x="15" y="10"/>
                      <a:pt x="17" y="12"/>
                      <a:pt x="18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4" y="30"/>
                    </a:lnTo>
                    <a:close/>
                    <a:moveTo>
                      <a:pt x="12" y="29"/>
                    </a:moveTo>
                    <a:cubicBezTo>
                      <a:pt x="15" y="29"/>
                      <a:pt x="18" y="26"/>
                      <a:pt x="18" y="22"/>
                    </a:cubicBezTo>
                    <a:cubicBezTo>
                      <a:pt x="18" y="18"/>
                      <a:pt x="15" y="16"/>
                      <a:pt x="12" y="16"/>
                    </a:cubicBezTo>
                    <a:cubicBezTo>
                      <a:pt x="9" y="16"/>
                      <a:pt x="7" y="18"/>
                      <a:pt x="7" y="22"/>
                    </a:cubicBezTo>
                    <a:cubicBezTo>
                      <a:pt x="7" y="26"/>
                      <a:pt x="9" y="29"/>
                      <a:pt x="12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21"/>
              <p:cNvSpPr>
                <a:spLocks/>
              </p:cNvSpPr>
              <p:nvPr userDrawn="1"/>
            </p:nvSpPr>
            <p:spPr bwMode="auto">
              <a:xfrm>
                <a:off x="16057563" y="4881563"/>
                <a:ext cx="520700" cy="1050925"/>
              </a:xfrm>
              <a:custGeom>
                <a:avLst/>
                <a:gdLst>
                  <a:gd name="T0" fmla="*/ 10 w 15"/>
                  <a:gd name="T1" fmla="*/ 7 h 30"/>
                  <a:gd name="T2" fmla="*/ 15 w 15"/>
                  <a:gd name="T3" fmla="*/ 7 h 30"/>
                  <a:gd name="T4" fmla="*/ 15 w 15"/>
                  <a:gd name="T5" fmla="*/ 12 h 30"/>
                  <a:gd name="T6" fmla="*/ 10 w 15"/>
                  <a:gd name="T7" fmla="*/ 12 h 30"/>
                  <a:gd name="T8" fmla="*/ 10 w 15"/>
                  <a:gd name="T9" fmla="*/ 22 h 30"/>
                  <a:gd name="T10" fmla="*/ 13 w 15"/>
                  <a:gd name="T11" fmla="*/ 25 h 30"/>
                  <a:gd name="T12" fmla="*/ 15 w 15"/>
                  <a:gd name="T13" fmla="*/ 24 h 30"/>
                  <a:gd name="T14" fmla="*/ 15 w 15"/>
                  <a:gd name="T15" fmla="*/ 30 h 30"/>
                  <a:gd name="T16" fmla="*/ 11 w 15"/>
                  <a:gd name="T17" fmla="*/ 30 h 30"/>
                  <a:gd name="T18" fmla="*/ 4 w 15"/>
                  <a:gd name="T19" fmla="*/ 23 h 30"/>
                  <a:gd name="T20" fmla="*/ 4 w 15"/>
                  <a:gd name="T21" fmla="*/ 12 h 30"/>
                  <a:gd name="T22" fmla="*/ 0 w 15"/>
                  <a:gd name="T23" fmla="*/ 12 h 30"/>
                  <a:gd name="T24" fmla="*/ 0 w 15"/>
                  <a:gd name="T25" fmla="*/ 7 h 30"/>
                  <a:gd name="T26" fmla="*/ 1 w 15"/>
                  <a:gd name="T27" fmla="*/ 7 h 30"/>
                  <a:gd name="T28" fmla="*/ 5 w 15"/>
                  <a:gd name="T29" fmla="*/ 3 h 30"/>
                  <a:gd name="T30" fmla="*/ 5 w 15"/>
                  <a:gd name="T31" fmla="*/ 0 h 30"/>
                  <a:gd name="T32" fmla="*/ 10 w 15"/>
                  <a:gd name="T33" fmla="*/ 0 h 30"/>
                  <a:gd name="T34" fmla="*/ 10 w 15"/>
                  <a:gd name="T3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30">
                    <a:moveTo>
                      <a:pt x="10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4"/>
                      <a:pt x="11" y="25"/>
                      <a:pt x="13" y="25"/>
                    </a:cubicBezTo>
                    <a:cubicBezTo>
                      <a:pt x="14" y="25"/>
                      <a:pt x="15" y="24"/>
                      <a:pt x="15" y="24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4" y="30"/>
                      <a:pt x="13" y="30"/>
                      <a:pt x="11" y="30"/>
                    </a:cubicBezTo>
                    <a:cubicBezTo>
                      <a:pt x="7" y="30"/>
                      <a:pt x="4" y="27"/>
                      <a:pt x="4" y="2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4" y="7"/>
                      <a:pt x="5" y="5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22"/>
              <p:cNvSpPr>
                <a:spLocks noEditPoints="1"/>
              </p:cNvSpPr>
              <p:nvPr userDrawn="1"/>
            </p:nvSpPr>
            <p:spPr bwMode="auto">
              <a:xfrm>
                <a:off x="16683038" y="5091113"/>
                <a:ext cx="833438" cy="841375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  <a:gd name="T10" fmla="*/ 18 w 24"/>
                  <a:gd name="T11" fmla="*/ 12 h 24"/>
                  <a:gd name="T12" fmla="*/ 12 w 24"/>
                  <a:gd name="T13" fmla="*/ 6 h 24"/>
                  <a:gd name="T14" fmla="*/ 6 w 24"/>
                  <a:gd name="T15" fmla="*/ 12 h 24"/>
                  <a:gd name="T16" fmla="*/ 12 w 24"/>
                  <a:gd name="T17" fmla="*/ 19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  <a:moveTo>
                      <a:pt x="18" y="12"/>
                    </a:moveTo>
                    <a:cubicBezTo>
                      <a:pt x="18" y="8"/>
                      <a:pt x="15" y="6"/>
                      <a:pt x="12" y="6"/>
                    </a:cubicBezTo>
                    <a:cubicBezTo>
                      <a:pt x="9" y="6"/>
                      <a:pt x="6" y="8"/>
                      <a:pt x="6" y="12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8" y="17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23"/>
              <p:cNvSpPr>
                <a:spLocks/>
              </p:cNvSpPr>
              <p:nvPr userDrawn="1"/>
            </p:nvSpPr>
            <p:spPr bwMode="auto">
              <a:xfrm>
                <a:off x="18003838" y="4776788"/>
                <a:ext cx="728663" cy="1155700"/>
              </a:xfrm>
              <a:custGeom>
                <a:avLst/>
                <a:gdLst>
                  <a:gd name="T0" fmla="*/ 0 w 459"/>
                  <a:gd name="T1" fmla="*/ 728 h 728"/>
                  <a:gd name="T2" fmla="*/ 0 w 459"/>
                  <a:gd name="T3" fmla="*/ 0 h 728"/>
                  <a:gd name="T4" fmla="*/ 131 w 459"/>
                  <a:gd name="T5" fmla="*/ 0 h 728"/>
                  <a:gd name="T6" fmla="*/ 131 w 459"/>
                  <a:gd name="T7" fmla="*/ 596 h 728"/>
                  <a:gd name="T8" fmla="*/ 459 w 459"/>
                  <a:gd name="T9" fmla="*/ 596 h 728"/>
                  <a:gd name="T10" fmla="*/ 459 w 459"/>
                  <a:gd name="T11" fmla="*/ 728 h 728"/>
                  <a:gd name="T12" fmla="*/ 0 w 459"/>
                  <a:gd name="T13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28">
                    <a:moveTo>
                      <a:pt x="0" y="728"/>
                    </a:moveTo>
                    <a:lnTo>
                      <a:pt x="0" y="0"/>
                    </a:lnTo>
                    <a:lnTo>
                      <a:pt x="131" y="0"/>
                    </a:lnTo>
                    <a:lnTo>
                      <a:pt x="131" y="596"/>
                    </a:lnTo>
                    <a:lnTo>
                      <a:pt x="459" y="596"/>
                    </a:lnTo>
                    <a:lnTo>
                      <a:pt x="459" y="728"/>
                    </a:lnTo>
                    <a:lnTo>
                      <a:pt x="0" y="7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24"/>
              <p:cNvSpPr>
                <a:spLocks noEditPoints="1"/>
              </p:cNvSpPr>
              <p:nvPr userDrawn="1"/>
            </p:nvSpPr>
            <p:spPr bwMode="auto">
              <a:xfrm>
                <a:off x="18837276" y="4705350"/>
                <a:ext cx="277813" cy="1227138"/>
              </a:xfrm>
              <a:custGeom>
                <a:avLst/>
                <a:gdLst>
                  <a:gd name="T0" fmla="*/ 4 w 8"/>
                  <a:gd name="T1" fmla="*/ 0 h 35"/>
                  <a:gd name="T2" fmla="*/ 8 w 8"/>
                  <a:gd name="T3" fmla="*/ 4 h 35"/>
                  <a:gd name="T4" fmla="*/ 4 w 8"/>
                  <a:gd name="T5" fmla="*/ 8 h 35"/>
                  <a:gd name="T6" fmla="*/ 0 w 8"/>
                  <a:gd name="T7" fmla="*/ 4 h 35"/>
                  <a:gd name="T8" fmla="*/ 4 w 8"/>
                  <a:gd name="T9" fmla="*/ 0 h 35"/>
                  <a:gd name="T10" fmla="*/ 1 w 8"/>
                  <a:gd name="T11" fmla="*/ 35 h 35"/>
                  <a:gd name="T12" fmla="*/ 1 w 8"/>
                  <a:gd name="T13" fmla="*/ 12 h 35"/>
                  <a:gd name="T14" fmla="*/ 7 w 8"/>
                  <a:gd name="T15" fmla="*/ 12 h 35"/>
                  <a:gd name="T16" fmla="*/ 7 w 8"/>
                  <a:gd name="T17" fmla="*/ 35 h 35"/>
                  <a:gd name="T18" fmla="*/ 1 w 8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5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Freeform 25"/>
              <p:cNvSpPr>
                <a:spLocks/>
              </p:cNvSpPr>
              <p:nvPr userDrawn="1"/>
            </p:nvSpPr>
            <p:spPr bwMode="auto">
              <a:xfrm>
                <a:off x="19254788" y="4741863"/>
                <a:ext cx="520700" cy="1190625"/>
              </a:xfrm>
              <a:custGeom>
                <a:avLst/>
                <a:gdLst>
                  <a:gd name="T0" fmla="*/ 10 w 15"/>
                  <a:gd name="T1" fmla="*/ 8 h 34"/>
                  <a:gd name="T2" fmla="*/ 10 w 15"/>
                  <a:gd name="T3" fmla="*/ 11 h 34"/>
                  <a:gd name="T4" fmla="*/ 15 w 15"/>
                  <a:gd name="T5" fmla="*/ 11 h 34"/>
                  <a:gd name="T6" fmla="*/ 15 w 15"/>
                  <a:gd name="T7" fmla="*/ 16 h 34"/>
                  <a:gd name="T8" fmla="*/ 10 w 15"/>
                  <a:gd name="T9" fmla="*/ 16 h 34"/>
                  <a:gd name="T10" fmla="*/ 10 w 15"/>
                  <a:gd name="T11" fmla="*/ 34 h 34"/>
                  <a:gd name="T12" fmla="*/ 4 w 15"/>
                  <a:gd name="T13" fmla="*/ 34 h 34"/>
                  <a:gd name="T14" fmla="*/ 4 w 15"/>
                  <a:gd name="T15" fmla="*/ 16 h 34"/>
                  <a:gd name="T16" fmla="*/ 0 w 15"/>
                  <a:gd name="T17" fmla="*/ 16 h 34"/>
                  <a:gd name="T18" fmla="*/ 0 w 15"/>
                  <a:gd name="T19" fmla="*/ 11 h 34"/>
                  <a:gd name="T20" fmla="*/ 4 w 15"/>
                  <a:gd name="T21" fmla="*/ 11 h 34"/>
                  <a:gd name="T22" fmla="*/ 4 w 15"/>
                  <a:gd name="T23" fmla="*/ 8 h 34"/>
                  <a:gd name="T24" fmla="*/ 12 w 15"/>
                  <a:gd name="T25" fmla="*/ 0 h 34"/>
                  <a:gd name="T26" fmla="*/ 15 w 15"/>
                  <a:gd name="T27" fmla="*/ 0 h 34"/>
                  <a:gd name="T28" fmla="*/ 15 w 15"/>
                  <a:gd name="T29" fmla="*/ 5 h 34"/>
                  <a:gd name="T30" fmla="*/ 13 w 15"/>
                  <a:gd name="T31" fmla="*/ 5 h 34"/>
                  <a:gd name="T32" fmla="*/ 10 w 15"/>
                  <a:gd name="T33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34">
                    <a:moveTo>
                      <a:pt x="10" y="8"/>
                    </a:move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0"/>
                      <a:pt x="15" y="0"/>
                      <a:pt x="15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2" y="5"/>
                      <a:pt x="10" y="6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Freeform 26"/>
              <p:cNvSpPr>
                <a:spLocks noEditPoints="1"/>
              </p:cNvSpPr>
              <p:nvPr userDrawn="1"/>
            </p:nvSpPr>
            <p:spPr bwMode="auto">
              <a:xfrm>
                <a:off x="19845338" y="5091113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Oval 27"/>
              <p:cNvSpPr>
                <a:spLocks noChangeArrowheads="1"/>
              </p:cNvSpPr>
              <p:nvPr userDrawn="1"/>
            </p:nvSpPr>
            <p:spPr bwMode="auto">
              <a:xfrm>
                <a:off x="20748626" y="5653088"/>
                <a:ext cx="312738" cy="279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28"/>
              <p:cNvSpPr>
                <a:spLocks/>
              </p:cNvSpPr>
              <p:nvPr userDrawn="1"/>
            </p:nvSpPr>
            <p:spPr bwMode="auto">
              <a:xfrm>
                <a:off x="21409026" y="4776788"/>
                <a:ext cx="382588" cy="349250"/>
              </a:xfrm>
              <a:custGeom>
                <a:avLst/>
                <a:gdLst>
                  <a:gd name="T0" fmla="*/ 0 w 241"/>
                  <a:gd name="T1" fmla="*/ 220 h 220"/>
                  <a:gd name="T2" fmla="*/ 0 w 241"/>
                  <a:gd name="T3" fmla="*/ 0 h 220"/>
                  <a:gd name="T4" fmla="*/ 44 w 241"/>
                  <a:gd name="T5" fmla="*/ 0 h 220"/>
                  <a:gd name="T6" fmla="*/ 109 w 241"/>
                  <a:gd name="T7" fmla="*/ 154 h 220"/>
                  <a:gd name="T8" fmla="*/ 175 w 241"/>
                  <a:gd name="T9" fmla="*/ 0 h 220"/>
                  <a:gd name="T10" fmla="*/ 241 w 241"/>
                  <a:gd name="T11" fmla="*/ 0 h 220"/>
                  <a:gd name="T12" fmla="*/ 241 w 241"/>
                  <a:gd name="T13" fmla="*/ 220 h 220"/>
                  <a:gd name="T14" fmla="*/ 197 w 241"/>
                  <a:gd name="T15" fmla="*/ 220 h 220"/>
                  <a:gd name="T16" fmla="*/ 197 w 241"/>
                  <a:gd name="T17" fmla="*/ 66 h 220"/>
                  <a:gd name="T18" fmla="*/ 131 w 241"/>
                  <a:gd name="T19" fmla="*/ 220 h 220"/>
                  <a:gd name="T20" fmla="*/ 109 w 241"/>
                  <a:gd name="T21" fmla="*/ 220 h 220"/>
                  <a:gd name="T22" fmla="*/ 44 w 241"/>
                  <a:gd name="T23" fmla="*/ 66 h 220"/>
                  <a:gd name="T24" fmla="*/ 44 w 241"/>
                  <a:gd name="T25" fmla="*/ 220 h 220"/>
                  <a:gd name="T26" fmla="*/ 0 w 241"/>
                  <a:gd name="T2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109" y="154"/>
                    </a:lnTo>
                    <a:lnTo>
                      <a:pt x="175" y="0"/>
                    </a:lnTo>
                    <a:lnTo>
                      <a:pt x="241" y="0"/>
                    </a:lnTo>
                    <a:lnTo>
                      <a:pt x="241" y="220"/>
                    </a:lnTo>
                    <a:lnTo>
                      <a:pt x="197" y="220"/>
                    </a:lnTo>
                    <a:lnTo>
                      <a:pt x="197" y="6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44" y="66"/>
                    </a:lnTo>
                    <a:lnTo>
                      <a:pt x="44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29"/>
              <p:cNvSpPr>
                <a:spLocks/>
              </p:cNvSpPr>
              <p:nvPr userDrawn="1"/>
            </p:nvSpPr>
            <p:spPr bwMode="auto">
              <a:xfrm>
                <a:off x="21061363" y="4776788"/>
                <a:ext cx="277813" cy="349250"/>
              </a:xfrm>
              <a:custGeom>
                <a:avLst/>
                <a:gdLst>
                  <a:gd name="T0" fmla="*/ 0 w 175"/>
                  <a:gd name="T1" fmla="*/ 0 h 220"/>
                  <a:gd name="T2" fmla="*/ 175 w 175"/>
                  <a:gd name="T3" fmla="*/ 0 h 220"/>
                  <a:gd name="T4" fmla="*/ 175 w 175"/>
                  <a:gd name="T5" fmla="*/ 44 h 220"/>
                  <a:gd name="T6" fmla="*/ 110 w 175"/>
                  <a:gd name="T7" fmla="*/ 44 h 220"/>
                  <a:gd name="T8" fmla="*/ 110 w 175"/>
                  <a:gd name="T9" fmla="*/ 220 h 220"/>
                  <a:gd name="T10" fmla="*/ 66 w 175"/>
                  <a:gd name="T11" fmla="*/ 220 h 220"/>
                  <a:gd name="T12" fmla="*/ 66 w 175"/>
                  <a:gd name="T13" fmla="*/ 44 h 220"/>
                  <a:gd name="T14" fmla="*/ 0 w 175"/>
                  <a:gd name="T15" fmla="*/ 44 h 220"/>
                  <a:gd name="T16" fmla="*/ 0 w 175"/>
                  <a:gd name="T17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220">
                    <a:moveTo>
                      <a:pt x="0" y="0"/>
                    </a:moveTo>
                    <a:lnTo>
                      <a:pt x="175" y="0"/>
                    </a:lnTo>
                    <a:lnTo>
                      <a:pt x="175" y="44"/>
                    </a:lnTo>
                    <a:lnTo>
                      <a:pt x="110" y="44"/>
                    </a:lnTo>
                    <a:lnTo>
                      <a:pt x="110" y="220"/>
                    </a:lnTo>
                    <a:lnTo>
                      <a:pt x="66" y="220"/>
                    </a:lnTo>
                    <a:lnTo>
                      <a:pt x="66" y="44"/>
                    </a:ln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81000" y="384048"/>
              <a:ext cx="750655" cy="400941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6" name="Triangle 1">
            <a:extLst>
              <a:ext uri="{FF2B5EF4-FFF2-40B4-BE49-F238E27FC236}">
                <a16:creationId xmlns:a16="http://schemas.microsoft.com/office/drawing/2014/main" id="{E398D872-4587-514E-ADAF-03FA743D0AFC}"/>
              </a:ext>
            </a:extLst>
          </p:cNvPr>
          <p:cNvSpPr/>
          <p:nvPr userDrawn="1"/>
        </p:nvSpPr>
        <p:spPr>
          <a:xfrm>
            <a:off x="34371" y="20861"/>
            <a:ext cx="12131361" cy="6821841"/>
          </a:xfrm>
          <a:custGeom>
            <a:avLst/>
            <a:gdLst>
              <a:gd name="connsiteX0" fmla="*/ 0 w 3806687"/>
              <a:gd name="connsiteY0" fmla="*/ 4855312 h 4855312"/>
              <a:gd name="connsiteX1" fmla="*/ 1903344 w 3806687"/>
              <a:gd name="connsiteY1" fmla="*/ 0 h 4855312"/>
              <a:gd name="connsiteX2" fmla="*/ 3806687 w 3806687"/>
              <a:gd name="connsiteY2" fmla="*/ 4855312 h 4855312"/>
              <a:gd name="connsiteX3" fmla="*/ 0 w 3806687"/>
              <a:gd name="connsiteY3" fmla="*/ 4855312 h 4855312"/>
              <a:gd name="connsiteX0" fmla="*/ 0 w 4089953"/>
              <a:gd name="connsiteY0" fmla="*/ 6147399 h 6147399"/>
              <a:gd name="connsiteX1" fmla="*/ 4089953 w 4089953"/>
              <a:gd name="connsiteY1" fmla="*/ 0 h 6147399"/>
              <a:gd name="connsiteX2" fmla="*/ 3806687 w 4089953"/>
              <a:gd name="connsiteY2" fmla="*/ 6147399 h 6147399"/>
              <a:gd name="connsiteX3" fmla="*/ 0 w 4089953"/>
              <a:gd name="connsiteY3" fmla="*/ 6147399 h 6147399"/>
              <a:gd name="connsiteX0" fmla="*/ 0 w 8169965"/>
              <a:gd name="connsiteY0" fmla="*/ 6147399 h 6872956"/>
              <a:gd name="connsiteX1" fmla="*/ 4089953 w 8169965"/>
              <a:gd name="connsiteY1" fmla="*/ 0 h 6872956"/>
              <a:gd name="connsiteX2" fmla="*/ 8169965 w 8169965"/>
              <a:gd name="connsiteY2" fmla="*/ 6872956 h 6872956"/>
              <a:gd name="connsiteX3" fmla="*/ 0 w 8169965"/>
              <a:gd name="connsiteY3" fmla="*/ 6147399 h 6872956"/>
              <a:gd name="connsiteX0" fmla="*/ 0 w 12205252"/>
              <a:gd name="connsiteY0" fmla="*/ 4626712 h 6872956"/>
              <a:gd name="connsiteX1" fmla="*/ 8125240 w 12205252"/>
              <a:gd name="connsiteY1" fmla="*/ 0 h 6872956"/>
              <a:gd name="connsiteX2" fmla="*/ 12205252 w 12205252"/>
              <a:gd name="connsiteY2" fmla="*/ 6872956 h 6872956"/>
              <a:gd name="connsiteX3" fmla="*/ 0 w 12205252"/>
              <a:gd name="connsiteY3" fmla="*/ 4626712 h 6872956"/>
              <a:gd name="connsiteX0" fmla="*/ 0 w 12194861"/>
              <a:gd name="connsiteY0" fmla="*/ 4626712 h 6841715"/>
              <a:gd name="connsiteX1" fmla="*/ 8125240 w 12194861"/>
              <a:gd name="connsiteY1" fmla="*/ 0 h 6841715"/>
              <a:gd name="connsiteX2" fmla="*/ 12194861 w 12194861"/>
              <a:gd name="connsiteY2" fmla="*/ 6841715 h 6841715"/>
              <a:gd name="connsiteX3" fmla="*/ 0 w 12194861"/>
              <a:gd name="connsiteY3" fmla="*/ 4626712 h 6841715"/>
              <a:gd name="connsiteX0" fmla="*/ 0 w 12191686"/>
              <a:gd name="connsiteY0" fmla="*/ 4626712 h 6867170"/>
              <a:gd name="connsiteX1" fmla="*/ 8125240 w 12191686"/>
              <a:gd name="connsiteY1" fmla="*/ 0 h 6867170"/>
              <a:gd name="connsiteX2" fmla="*/ 12191686 w 12191686"/>
              <a:gd name="connsiteY2" fmla="*/ 6867170 h 6867170"/>
              <a:gd name="connsiteX3" fmla="*/ 0 w 12191686"/>
              <a:gd name="connsiteY3" fmla="*/ 4626712 h 6867170"/>
              <a:gd name="connsiteX0" fmla="*/ 0 w 12188511"/>
              <a:gd name="connsiteY0" fmla="*/ 4626712 h 6857624"/>
              <a:gd name="connsiteX1" fmla="*/ 8125240 w 12188511"/>
              <a:gd name="connsiteY1" fmla="*/ 0 h 6857624"/>
              <a:gd name="connsiteX2" fmla="*/ 12188511 w 12188511"/>
              <a:gd name="connsiteY2" fmla="*/ 6857624 h 6857624"/>
              <a:gd name="connsiteX3" fmla="*/ 0 w 12188511"/>
              <a:gd name="connsiteY3" fmla="*/ 4626712 h 6857624"/>
              <a:gd name="connsiteX0" fmla="*/ 0 w 12178986"/>
              <a:gd name="connsiteY0" fmla="*/ 4626712 h 6857624"/>
              <a:gd name="connsiteX1" fmla="*/ 8125240 w 12178986"/>
              <a:gd name="connsiteY1" fmla="*/ 0 h 6857624"/>
              <a:gd name="connsiteX2" fmla="*/ 12178986 w 12178986"/>
              <a:gd name="connsiteY2" fmla="*/ 6857624 h 6857624"/>
              <a:gd name="connsiteX3" fmla="*/ 0 w 12178986"/>
              <a:gd name="connsiteY3" fmla="*/ 4626712 h 6857624"/>
              <a:gd name="connsiteX0" fmla="*/ 0 w 12163111"/>
              <a:gd name="connsiteY0" fmla="*/ 4626713 h 6857624"/>
              <a:gd name="connsiteX1" fmla="*/ 8109365 w 12163111"/>
              <a:gd name="connsiteY1" fmla="*/ 0 h 6857624"/>
              <a:gd name="connsiteX2" fmla="*/ 12163111 w 12163111"/>
              <a:gd name="connsiteY2" fmla="*/ 6857624 h 6857624"/>
              <a:gd name="connsiteX3" fmla="*/ 0 w 12163111"/>
              <a:gd name="connsiteY3" fmla="*/ 4626713 h 6857624"/>
              <a:gd name="connsiteX0" fmla="*/ 0 w 12150411"/>
              <a:gd name="connsiteY0" fmla="*/ 4629896 h 6857624"/>
              <a:gd name="connsiteX1" fmla="*/ 8096665 w 12150411"/>
              <a:gd name="connsiteY1" fmla="*/ 0 h 6857624"/>
              <a:gd name="connsiteX2" fmla="*/ 12150411 w 12150411"/>
              <a:gd name="connsiteY2" fmla="*/ 6857624 h 6857624"/>
              <a:gd name="connsiteX3" fmla="*/ 0 w 12150411"/>
              <a:gd name="connsiteY3" fmla="*/ 4629896 h 6857624"/>
              <a:gd name="connsiteX0" fmla="*/ 0 w 12131361"/>
              <a:gd name="connsiteY0" fmla="*/ 4629897 h 6857624"/>
              <a:gd name="connsiteX1" fmla="*/ 8077615 w 12131361"/>
              <a:gd name="connsiteY1" fmla="*/ 0 h 6857624"/>
              <a:gd name="connsiteX2" fmla="*/ 12131361 w 12131361"/>
              <a:gd name="connsiteY2" fmla="*/ 6857624 h 6857624"/>
              <a:gd name="connsiteX3" fmla="*/ 0 w 12131361"/>
              <a:gd name="connsiteY3" fmla="*/ 4629897 h 6857624"/>
              <a:gd name="connsiteX0" fmla="*/ 0 w 12131361"/>
              <a:gd name="connsiteY0" fmla="*/ 4608991 h 6836718"/>
              <a:gd name="connsiteX1" fmla="*/ 8074138 w 12131361"/>
              <a:gd name="connsiteY1" fmla="*/ 0 h 6836718"/>
              <a:gd name="connsiteX2" fmla="*/ 12131361 w 12131361"/>
              <a:gd name="connsiteY2" fmla="*/ 6836718 h 6836718"/>
              <a:gd name="connsiteX3" fmla="*/ 0 w 12131361"/>
              <a:gd name="connsiteY3" fmla="*/ 4608991 h 6836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31361" h="6836718">
                <a:moveTo>
                  <a:pt x="0" y="4608991"/>
                </a:moveTo>
                <a:lnTo>
                  <a:pt x="8074138" y="0"/>
                </a:lnTo>
                <a:lnTo>
                  <a:pt x="12131361" y="6836718"/>
                </a:lnTo>
                <a:lnTo>
                  <a:pt x="0" y="4608991"/>
                </a:ln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3035" y="1655791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Two line title</a:t>
            </a:r>
            <a:br>
              <a:rPr lang="en-US" dirty="0"/>
            </a:br>
            <a:r>
              <a:rPr lang="en-US" dirty="0"/>
              <a:t>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697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5 REVERS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D0D2FA82-BCA9-44DB-8EC6-D59D75A3BE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381000" y="384048"/>
            <a:ext cx="2384269" cy="432000"/>
            <a:chOff x="381000" y="384048"/>
            <a:chExt cx="2384269" cy="432000"/>
          </a:xfrm>
        </p:grpSpPr>
        <p:grpSp>
          <p:nvGrpSpPr>
            <p:cNvPr id="12" name="Group 11"/>
            <p:cNvGrpSpPr>
              <a:grpSpLocks noChangeAspect="1"/>
            </p:cNvGrpSpPr>
            <p:nvPr userDrawn="1"/>
          </p:nvGrpSpPr>
          <p:grpSpPr>
            <a:xfrm>
              <a:off x="1246412" y="392922"/>
              <a:ext cx="1518857" cy="423126"/>
              <a:chOff x="9836151" y="2917825"/>
              <a:chExt cx="11955463" cy="3330576"/>
            </a:xfrm>
            <a:solidFill>
              <a:schemeClr val="bg1"/>
            </a:solidFill>
          </p:grpSpPr>
          <p:sp>
            <p:nvSpPr>
              <p:cNvPr id="16" name="Freeform 6"/>
              <p:cNvSpPr>
                <a:spLocks/>
              </p:cNvSpPr>
              <p:nvPr userDrawn="1"/>
            </p:nvSpPr>
            <p:spPr bwMode="auto">
              <a:xfrm>
                <a:off x="9871076" y="2952750"/>
                <a:ext cx="868363" cy="1192213"/>
              </a:xfrm>
              <a:custGeom>
                <a:avLst/>
                <a:gdLst>
                  <a:gd name="T0" fmla="*/ 19 w 25"/>
                  <a:gd name="T1" fmla="*/ 10 h 34"/>
                  <a:gd name="T2" fmla="*/ 13 w 25"/>
                  <a:gd name="T3" fmla="*/ 5 h 34"/>
                  <a:gd name="T4" fmla="*/ 8 w 25"/>
                  <a:gd name="T5" fmla="*/ 9 h 34"/>
                  <a:gd name="T6" fmla="*/ 11 w 25"/>
                  <a:gd name="T7" fmla="*/ 13 h 34"/>
                  <a:gd name="T8" fmla="*/ 16 w 25"/>
                  <a:gd name="T9" fmla="*/ 14 h 34"/>
                  <a:gd name="T10" fmla="*/ 25 w 25"/>
                  <a:gd name="T11" fmla="*/ 24 h 34"/>
                  <a:gd name="T12" fmla="*/ 13 w 25"/>
                  <a:gd name="T13" fmla="*/ 34 h 34"/>
                  <a:gd name="T14" fmla="*/ 0 w 25"/>
                  <a:gd name="T15" fmla="*/ 24 h 34"/>
                  <a:gd name="T16" fmla="*/ 6 w 25"/>
                  <a:gd name="T17" fmla="*/ 22 h 34"/>
                  <a:gd name="T18" fmla="*/ 13 w 25"/>
                  <a:gd name="T19" fmla="*/ 28 h 34"/>
                  <a:gd name="T20" fmla="*/ 19 w 25"/>
                  <a:gd name="T21" fmla="*/ 24 h 34"/>
                  <a:gd name="T22" fmla="*/ 15 w 25"/>
                  <a:gd name="T23" fmla="*/ 20 h 34"/>
                  <a:gd name="T24" fmla="*/ 10 w 25"/>
                  <a:gd name="T25" fmla="*/ 19 h 34"/>
                  <a:gd name="T26" fmla="*/ 1 w 25"/>
                  <a:gd name="T27" fmla="*/ 10 h 34"/>
                  <a:gd name="T28" fmla="*/ 13 w 25"/>
                  <a:gd name="T29" fmla="*/ 0 h 34"/>
                  <a:gd name="T30" fmla="*/ 25 w 25"/>
                  <a:gd name="T31" fmla="*/ 8 h 34"/>
                  <a:gd name="T32" fmla="*/ 19 w 25"/>
                  <a:gd name="T33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34">
                    <a:moveTo>
                      <a:pt x="19" y="10"/>
                    </a:moveTo>
                    <a:cubicBezTo>
                      <a:pt x="19" y="8"/>
                      <a:pt x="17" y="5"/>
                      <a:pt x="13" y="5"/>
                    </a:cubicBezTo>
                    <a:cubicBezTo>
                      <a:pt x="10" y="5"/>
                      <a:pt x="8" y="7"/>
                      <a:pt x="8" y="9"/>
                    </a:cubicBezTo>
                    <a:cubicBezTo>
                      <a:pt x="8" y="11"/>
                      <a:pt x="9" y="13"/>
                      <a:pt x="11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2" y="15"/>
                      <a:pt x="25" y="19"/>
                      <a:pt x="25" y="24"/>
                    </a:cubicBezTo>
                    <a:cubicBezTo>
                      <a:pt x="25" y="29"/>
                      <a:pt x="21" y="34"/>
                      <a:pt x="13" y="34"/>
                    </a:cubicBezTo>
                    <a:cubicBezTo>
                      <a:pt x="4" y="34"/>
                      <a:pt x="1" y="28"/>
                      <a:pt x="0" y="24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9" y="28"/>
                      <a:pt x="13" y="28"/>
                    </a:cubicBezTo>
                    <a:cubicBezTo>
                      <a:pt x="17" y="28"/>
                      <a:pt x="19" y="27"/>
                      <a:pt x="19" y="24"/>
                    </a:cubicBezTo>
                    <a:cubicBezTo>
                      <a:pt x="19" y="22"/>
                      <a:pt x="17" y="21"/>
                      <a:pt x="15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18"/>
                      <a:pt x="1" y="15"/>
                      <a:pt x="1" y="10"/>
                    </a:cubicBezTo>
                    <a:cubicBezTo>
                      <a:pt x="1" y="4"/>
                      <a:pt x="7" y="0"/>
                      <a:pt x="13" y="0"/>
                    </a:cubicBezTo>
                    <a:cubicBezTo>
                      <a:pt x="21" y="0"/>
                      <a:pt x="24" y="4"/>
                      <a:pt x="25" y="8"/>
                    </a:cubicBez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7"/>
              <p:cNvSpPr>
                <a:spLocks/>
              </p:cNvSpPr>
              <p:nvPr userDrawn="1"/>
            </p:nvSpPr>
            <p:spPr bwMode="auto">
              <a:xfrm>
                <a:off x="10844213" y="3303588"/>
                <a:ext cx="798513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3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2" y="4"/>
                      <a:pt x="23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8"/>
              <p:cNvSpPr>
                <a:spLocks noEditPoints="1"/>
              </p:cNvSpPr>
              <p:nvPr userDrawn="1"/>
            </p:nvSpPr>
            <p:spPr bwMode="auto">
              <a:xfrm>
                <a:off x="11747501" y="2917825"/>
                <a:ext cx="277813" cy="1192213"/>
              </a:xfrm>
              <a:custGeom>
                <a:avLst/>
                <a:gdLst>
                  <a:gd name="T0" fmla="*/ 4 w 8"/>
                  <a:gd name="T1" fmla="*/ 0 h 34"/>
                  <a:gd name="T2" fmla="*/ 8 w 8"/>
                  <a:gd name="T3" fmla="*/ 4 h 34"/>
                  <a:gd name="T4" fmla="*/ 4 w 8"/>
                  <a:gd name="T5" fmla="*/ 8 h 34"/>
                  <a:gd name="T6" fmla="*/ 0 w 8"/>
                  <a:gd name="T7" fmla="*/ 4 h 34"/>
                  <a:gd name="T8" fmla="*/ 4 w 8"/>
                  <a:gd name="T9" fmla="*/ 0 h 34"/>
                  <a:gd name="T10" fmla="*/ 1 w 8"/>
                  <a:gd name="T11" fmla="*/ 34 h 34"/>
                  <a:gd name="T12" fmla="*/ 1 w 8"/>
                  <a:gd name="T13" fmla="*/ 11 h 34"/>
                  <a:gd name="T14" fmla="*/ 7 w 8"/>
                  <a:gd name="T15" fmla="*/ 11 h 34"/>
                  <a:gd name="T16" fmla="*/ 7 w 8"/>
                  <a:gd name="T17" fmla="*/ 34 h 34"/>
                  <a:gd name="T18" fmla="*/ 1 w 8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4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4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34"/>
                      <a:pt x="7" y="34"/>
                      <a:pt x="7" y="34"/>
                    </a:cubicBezTo>
                    <a:lnTo>
                      <a:pt x="1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9"/>
              <p:cNvSpPr>
                <a:spLocks noEditPoints="1"/>
              </p:cNvSpPr>
              <p:nvPr userDrawn="1"/>
            </p:nvSpPr>
            <p:spPr bwMode="auto">
              <a:xfrm>
                <a:off x="12165013" y="3303588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5 h 24"/>
                  <a:gd name="T18" fmla="*/ 22 w 22"/>
                  <a:gd name="T19" fmla="*/ 17 h 24"/>
                  <a:gd name="T20" fmla="*/ 16 w 22"/>
                  <a:gd name="T21" fmla="*/ 9 h 24"/>
                  <a:gd name="T22" fmla="*/ 11 w 22"/>
                  <a:gd name="T23" fmla="*/ 5 h 24"/>
                  <a:gd name="T24" fmla="*/ 6 w 22"/>
                  <a:gd name="T25" fmla="*/ 9 h 24"/>
                  <a:gd name="T26" fmla="*/ 16 w 22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2" y="4"/>
                      <a:pt x="22" y="12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Freeform 10"/>
              <p:cNvSpPr>
                <a:spLocks/>
              </p:cNvSpPr>
              <p:nvPr userDrawn="1"/>
            </p:nvSpPr>
            <p:spPr bwMode="auto">
              <a:xfrm>
                <a:off x="13103226" y="3303588"/>
                <a:ext cx="730250" cy="806450"/>
              </a:xfrm>
              <a:custGeom>
                <a:avLst/>
                <a:gdLst>
                  <a:gd name="T0" fmla="*/ 6 w 21"/>
                  <a:gd name="T1" fmla="*/ 23 h 23"/>
                  <a:gd name="T2" fmla="*/ 0 w 21"/>
                  <a:gd name="T3" fmla="*/ 23 h 23"/>
                  <a:gd name="T4" fmla="*/ 0 w 21"/>
                  <a:gd name="T5" fmla="*/ 0 h 23"/>
                  <a:gd name="T6" fmla="*/ 6 w 21"/>
                  <a:gd name="T7" fmla="*/ 0 h 23"/>
                  <a:gd name="T8" fmla="*/ 6 w 21"/>
                  <a:gd name="T9" fmla="*/ 3 h 23"/>
                  <a:gd name="T10" fmla="*/ 13 w 21"/>
                  <a:gd name="T11" fmla="*/ 0 h 23"/>
                  <a:gd name="T12" fmla="*/ 21 w 21"/>
                  <a:gd name="T13" fmla="*/ 9 h 23"/>
                  <a:gd name="T14" fmla="*/ 21 w 21"/>
                  <a:gd name="T15" fmla="*/ 23 h 23"/>
                  <a:gd name="T16" fmla="*/ 15 w 21"/>
                  <a:gd name="T17" fmla="*/ 23 h 23"/>
                  <a:gd name="T18" fmla="*/ 15 w 21"/>
                  <a:gd name="T19" fmla="*/ 10 h 23"/>
                  <a:gd name="T20" fmla="*/ 10 w 21"/>
                  <a:gd name="T21" fmla="*/ 5 h 23"/>
                  <a:gd name="T22" fmla="*/ 6 w 21"/>
                  <a:gd name="T23" fmla="*/ 10 h 23"/>
                  <a:gd name="T24" fmla="*/ 6 w 21"/>
                  <a:gd name="T2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3">
                    <a:moveTo>
                      <a:pt x="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8" y="0"/>
                      <a:pt x="21" y="4"/>
                      <a:pt x="21" y="9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3" y="5"/>
                      <a:pt x="10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6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11"/>
              <p:cNvSpPr>
                <a:spLocks/>
              </p:cNvSpPr>
              <p:nvPr userDrawn="1"/>
            </p:nvSpPr>
            <p:spPr bwMode="auto">
              <a:xfrm>
                <a:off x="13971588" y="3303588"/>
                <a:ext cx="800100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2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1" y="4"/>
                      <a:pt x="22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12"/>
              <p:cNvSpPr>
                <a:spLocks noEditPoints="1"/>
              </p:cNvSpPr>
              <p:nvPr userDrawn="1"/>
            </p:nvSpPr>
            <p:spPr bwMode="auto">
              <a:xfrm>
                <a:off x="14839951" y="3303588"/>
                <a:ext cx="800100" cy="841375"/>
              </a:xfrm>
              <a:custGeom>
                <a:avLst/>
                <a:gdLst>
                  <a:gd name="T0" fmla="*/ 22 w 23"/>
                  <a:gd name="T1" fmla="*/ 17 h 24"/>
                  <a:gd name="T2" fmla="*/ 12 w 23"/>
                  <a:gd name="T3" fmla="*/ 24 h 24"/>
                  <a:gd name="T4" fmla="*/ 0 w 23"/>
                  <a:gd name="T5" fmla="*/ 12 h 24"/>
                  <a:gd name="T6" fmla="*/ 11 w 23"/>
                  <a:gd name="T7" fmla="*/ 0 h 24"/>
                  <a:gd name="T8" fmla="*/ 23 w 23"/>
                  <a:gd name="T9" fmla="*/ 12 h 24"/>
                  <a:gd name="T10" fmla="*/ 23 w 23"/>
                  <a:gd name="T11" fmla="*/ 14 h 24"/>
                  <a:gd name="T12" fmla="*/ 6 w 23"/>
                  <a:gd name="T13" fmla="*/ 14 h 24"/>
                  <a:gd name="T14" fmla="*/ 12 w 23"/>
                  <a:gd name="T15" fmla="*/ 19 h 24"/>
                  <a:gd name="T16" fmla="*/ 17 w 23"/>
                  <a:gd name="T17" fmla="*/ 15 h 24"/>
                  <a:gd name="T18" fmla="*/ 22 w 23"/>
                  <a:gd name="T19" fmla="*/ 17 h 24"/>
                  <a:gd name="T20" fmla="*/ 16 w 23"/>
                  <a:gd name="T21" fmla="*/ 9 h 24"/>
                  <a:gd name="T22" fmla="*/ 11 w 23"/>
                  <a:gd name="T23" fmla="*/ 5 h 24"/>
                  <a:gd name="T24" fmla="*/ 6 w 23"/>
                  <a:gd name="T25" fmla="*/ 9 h 24"/>
                  <a:gd name="T26" fmla="*/ 16 w 23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6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3" y="4"/>
                      <a:pt x="23" y="12"/>
                    </a:cubicBezTo>
                    <a:cubicBezTo>
                      <a:pt x="23" y="12"/>
                      <a:pt x="23" y="13"/>
                      <a:pt x="23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Oval 13"/>
              <p:cNvSpPr>
                <a:spLocks noChangeArrowheads="1"/>
              </p:cNvSpPr>
              <p:nvPr userDrawn="1"/>
            </p:nvSpPr>
            <p:spPr bwMode="auto">
              <a:xfrm>
                <a:off x="15744826" y="3829050"/>
                <a:ext cx="312738" cy="315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14"/>
              <p:cNvSpPr>
                <a:spLocks noEditPoints="1"/>
              </p:cNvSpPr>
              <p:nvPr userDrawn="1"/>
            </p:nvSpPr>
            <p:spPr bwMode="auto">
              <a:xfrm>
                <a:off x="9836151" y="4776788"/>
                <a:ext cx="1146175" cy="1155700"/>
              </a:xfrm>
              <a:custGeom>
                <a:avLst/>
                <a:gdLst>
                  <a:gd name="T0" fmla="*/ 503 w 722"/>
                  <a:gd name="T1" fmla="*/ 552 h 728"/>
                  <a:gd name="T2" fmla="*/ 219 w 722"/>
                  <a:gd name="T3" fmla="*/ 552 h 728"/>
                  <a:gd name="T4" fmla="*/ 153 w 722"/>
                  <a:gd name="T5" fmla="*/ 728 h 728"/>
                  <a:gd name="T6" fmla="*/ 0 w 722"/>
                  <a:gd name="T7" fmla="*/ 728 h 728"/>
                  <a:gd name="T8" fmla="*/ 285 w 722"/>
                  <a:gd name="T9" fmla="*/ 0 h 728"/>
                  <a:gd name="T10" fmla="*/ 438 w 722"/>
                  <a:gd name="T11" fmla="*/ 0 h 728"/>
                  <a:gd name="T12" fmla="*/ 722 w 722"/>
                  <a:gd name="T13" fmla="*/ 728 h 728"/>
                  <a:gd name="T14" fmla="*/ 569 w 722"/>
                  <a:gd name="T15" fmla="*/ 728 h 728"/>
                  <a:gd name="T16" fmla="*/ 503 w 722"/>
                  <a:gd name="T17" fmla="*/ 552 h 728"/>
                  <a:gd name="T18" fmla="*/ 263 w 722"/>
                  <a:gd name="T19" fmla="*/ 419 h 728"/>
                  <a:gd name="T20" fmla="*/ 460 w 722"/>
                  <a:gd name="T21" fmla="*/ 419 h 728"/>
                  <a:gd name="T22" fmla="*/ 350 w 722"/>
                  <a:gd name="T23" fmla="*/ 154 h 728"/>
                  <a:gd name="T24" fmla="*/ 263 w 722"/>
                  <a:gd name="T25" fmla="*/ 419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2" h="728">
                    <a:moveTo>
                      <a:pt x="503" y="552"/>
                    </a:moveTo>
                    <a:lnTo>
                      <a:pt x="219" y="552"/>
                    </a:lnTo>
                    <a:lnTo>
                      <a:pt x="153" y="728"/>
                    </a:lnTo>
                    <a:lnTo>
                      <a:pt x="0" y="728"/>
                    </a:lnTo>
                    <a:lnTo>
                      <a:pt x="285" y="0"/>
                    </a:lnTo>
                    <a:lnTo>
                      <a:pt x="438" y="0"/>
                    </a:lnTo>
                    <a:lnTo>
                      <a:pt x="722" y="728"/>
                    </a:lnTo>
                    <a:lnTo>
                      <a:pt x="569" y="728"/>
                    </a:lnTo>
                    <a:lnTo>
                      <a:pt x="503" y="552"/>
                    </a:lnTo>
                    <a:close/>
                    <a:moveTo>
                      <a:pt x="263" y="419"/>
                    </a:moveTo>
                    <a:lnTo>
                      <a:pt x="460" y="419"/>
                    </a:lnTo>
                    <a:lnTo>
                      <a:pt x="350" y="154"/>
                    </a:lnTo>
                    <a:lnTo>
                      <a:pt x="263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15"/>
              <p:cNvSpPr>
                <a:spLocks noEditPoints="1"/>
              </p:cNvSpPr>
              <p:nvPr userDrawn="1"/>
            </p:nvSpPr>
            <p:spPr bwMode="auto">
              <a:xfrm>
                <a:off x="11087101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7 w 24"/>
                  <a:gd name="T15" fmla="*/ 22 h 33"/>
                  <a:gd name="T16" fmla="*/ 7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20" y="24"/>
                      <a:pt x="13" y="24"/>
                    </a:cubicBezTo>
                    <a:cubicBezTo>
                      <a:pt x="10" y="24"/>
                      <a:pt x="8" y="23"/>
                      <a:pt x="7" y="22"/>
                    </a:cubicBezTo>
                    <a:cubicBezTo>
                      <a:pt x="7" y="33"/>
                      <a:pt x="7" y="33"/>
                      <a:pt x="7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16"/>
              <p:cNvSpPr>
                <a:spLocks noEditPoints="1"/>
              </p:cNvSpPr>
              <p:nvPr userDrawn="1"/>
            </p:nvSpPr>
            <p:spPr bwMode="auto">
              <a:xfrm>
                <a:off x="12060238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6 w 24"/>
                  <a:gd name="T15" fmla="*/ 22 h 33"/>
                  <a:gd name="T16" fmla="*/ 6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3" y="24"/>
                    </a:cubicBezTo>
                    <a:cubicBezTo>
                      <a:pt x="10" y="24"/>
                      <a:pt x="7" y="23"/>
                      <a:pt x="6" y="22"/>
                    </a:cubicBezTo>
                    <a:cubicBezTo>
                      <a:pt x="6" y="33"/>
                      <a:pt x="6" y="33"/>
                      <a:pt x="6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Rectangle 17"/>
              <p:cNvSpPr>
                <a:spLocks noChangeArrowheads="1"/>
              </p:cNvSpPr>
              <p:nvPr userDrawn="1"/>
            </p:nvSpPr>
            <p:spPr bwMode="auto">
              <a:xfrm>
                <a:off x="13033376" y="4741863"/>
                <a:ext cx="207963" cy="1190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18"/>
              <p:cNvSpPr>
                <a:spLocks noEditPoints="1"/>
              </p:cNvSpPr>
              <p:nvPr userDrawn="1"/>
            </p:nvSpPr>
            <p:spPr bwMode="auto">
              <a:xfrm>
                <a:off x="13450888" y="4705350"/>
                <a:ext cx="242888" cy="1227138"/>
              </a:xfrm>
              <a:custGeom>
                <a:avLst/>
                <a:gdLst>
                  <a:gd name="T0" fmla="*/ 4 w 7"/>
                  <a:gd name="T1" fmla="*/ 0 h 35"/>
                  <a:gd name="T2" fmla="*/ 7 w 7"/>
                  <a:gd name="T3" fmla="*/ 4 h 35"/>
                  <a:gd name="T4" fmla="*/ 4 w 7"/>
                  <a:gd name="T5" fmla="*/ 8 h 35"/>
                  <a:gd name="T6" fmla="*/ 0 w 7"/>
                  <a:gd name="T7" fmla="*/ 4 h 35"/>
                  <a:gd name="T8" fmla="*/ 4 w 7"/>
                  <a:gd name="T9" fmla="*/ 0 h 35"/>
                  <a:gd name="T10" fmla="*/ 1 w 7"/>
                  <a:gd name="T11" fmla="*/ 35 h 35"/>
                  <a:gd name="T12" fmla="*/ 1 w 7"/>
                  <a:gd name="T13" fmla="*/ 12 h 35"/>
                  <a:gd name="T14" fmla="*/ 7 w 7"/>
                  <a:gd name="T15" fmla="*/ 12 h 35"/>
                  <a:gd name="T16" fmla="*/ 7 w 7"/>
                  <a:gd name="T17" fmla="*/ 35 h 35"/>
                  <a:gd name="T18" fmla="*/ 1 w 7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5">
                    <a:moveTo>
                      <a:pt x="4" y="0"/>
                    </a:move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9"/>
              <p:cNvSpPr>
                <a:spLocks noEditPoints="1"/>
              </p:cNvSpPr>
              <p:nvPr userDrawn="1"/>
            </p:nvSpPr>
            <p:spPr bwMode="auto">
              <a:xfrm>
                <a:off x="13866813" y="5091113"/>
                <a:ext cx="765175" cy="841375"/>
              </a:xfrm>
              <a:custGeom>
                <a:avLst/>
                <a:gdLst>
                  <a:gd name="T0" fmla="*/ 22 w 22"/>
                  <a:gd name="T1" fmla="*/ 17 h 24"/>
                  <a:gd name="T2" fmla="*/ 11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1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20"/>
              <p:cNvSpPr>
                <a:spLocks noEditPoints="1"/>
              </p:cNvSpPr>
              <p:nvPr userDrawn="1"/>
            </p:nvSpPr>
            <p:spPr bwMode="auto">
              <a:xfrm>
                <a:off x="14736763" y="4741863"/>
                <a:ext cx="833438" cy="1190625"/>
              </a:xfrm>
              <a:custGeom>
                <a:avLst/>
                <a:gdLst>
                  <a:gd name="T0" fmla="*/ 24 w 24"/>
                  <a:gd name="T1" fmla="*/ 30 h 34"/>
                  <a:gd name="T2" fmla="*/ 24 w 24"/>
                  <a:gd name="T3" fmla="*/ 34 h 34"/>
                  <a:gd name="T4" fmla="*/ 18 w 24"/>
                  <a:gd name="T5" fmla="*/ 34 h 34"/>
                  <a:gd name="T6" fmla="*/ 18 w 24"/>
                  <a:gd name="T7" fmla="*/ 31 h 34"/>
                  <a:gd name="T8" fmla="*/ 12 w 24"/>
                  <a:gd name="T9" fmla="*/ 34 h 34"/>
                  <a:gd name="T10" fmla="*/ 0 w 24"/>
                  <a:gd name="T11" fmla="*/ 22 h 34"/>
                  <a:gd name="T12" fmla="*/ 11 w 24"/>
                  <a:gd name="T13" fmla="*/ 10 h 34"/>
                  <a:gd name="T14" fmla="*/ 18 w 24"/>
                  <a:gd name="T15" fmla="*/ 13 h 34"/>
                  <a:gd name="T16" fmla="*/ 18 w 24"/>
                  <a:gd name="T17" fmla="*/ 0 h 34"/>
                  <a:gd name="T18" fmla="*/ 24 w 24"/>
                  <a:gd name="T19" fmla="*/ 0 h 34"/>
                  <a:gd name="T20" fmla="*/ 24 w 24"/>
                  <a:gd name="T21" fmla="*/ 30 h 34"/>
                  <a:gd name="T22" fmla="*/ 12 w 24"/>
                  <a:gd name="T23" fmla="*/ 29 h 34"/>
                  <a:gd name="T24" fmla="*/ 18 w 24"/>
                  <a:gd name="T25" fmla="*/ 22 h 34"/>
                  <a:gd name="T26" fmla="*/ 12 w 24"/>
                  <a:gd name="T27" fmla="*/ 16 h 34"/>
                  <a:gd name="T28" fmla="*/ 7 w 24"/>
                  <a:gd name="T29" fmla="*/ 22 h 34"/>
                  <a:gd name="T30" fmla="*/ 12 w 24"/>
                  <a:gd name="T31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34">
                    <a:moveTo>
                      <a:pt x="24" y="30"/>
                    </a:moveTo>
                    <a:cubicBezTo>
                      <a:pt x="24" y="31"/>
                      <a:pt x="24" y="33"/>
                      <a:pt x="2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3"/>
                      <a:pt x="18" y="32"/>
                      <a:pt x="18" y="31"/>
                    </a:cubicBezTo>
                    <a:cubicBezTo>
                      <a:pt x="17" y="33"/>
                      <a:pt x="15" y="34"/>
                      <a:pt x="12" y="34"/>
                    </a:cubicBezTo>
                    <a:cubicBezTo>
                      <a:pt x="5" y="34"/>
                      <a:pt x="0" y="29"/>
                      <a:pt x="0" y="22"/>
                    </a:cubicBezTo>
                    <a:cubicBezTo>
                      <a:pt x="0" y="15"/>
                      <a:pt x="5" y="10"/>
                      <a:pt x="11" y="10"/>
                    </a:cubicBezTo>
                    <a:cubicBezTo>
                      <a:pt x="15" y="10"/>
                      <a:pt x="17" y="12"/>
                      <a:pt x="18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4" y="30"/>
                    </a:lnTo>
                    <a:close/>
                    <a:moveTo>
                      <a:pt x="12" y="29"/>
                    </a:moveTo>
                    <a:cubicBezTo>
                      <a:pt x="15" y="29"/>
                      <a:pt x="18" y="26"/>
                      <a:pt x="18" y="22"/>
                    </a:cubicBezTo>
                    <a:cubicBezTo>
                      <a:pt x="18" y="18"/>
                      <a:pt x="15" y="16"/>
                      <a:pt x="12" y="16"/>
                    </a:cubicBezTo>
                    <a:cubicBezTo>
                      <a:pt x="9" y="16"/>
                      <a:pt x="7" y="18"/>
                      <a:pt x="7" y="22"/>
                    </a:cubicBezTo>
                    <a:cubicBezTo>
                      <a:pt x="7" y="26"/>
                      <a:pt x="9" y="29"/>
                      <a:pt x="12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21"/>
              <p:cNvSpPr>
                <a:spLocks/>
              </p:cNvSpPr>
              <p:nvPr userDrawn="1"/>
            </p:nvSpPr>
            <p:spPr bwMode="auto">
              <a:xfrm>
                <a:off x="16057563" y="4881563"/>
                <a:ext cx="520700" cy="1050925"/>
              </a:xfrm>
              <a:custGeom>
                <a:avLst/>
                <a:gdLst>
                  <a:gd name="T0" fmla="*/ 10 w 15"/>
                  <a:gd name="T1" fmla="*/ 7 h 30"/>
                  <a:gd name="T2" fmla="*/ 15 w 15"/>
                  <a:gd name="T3" fmla="*/ 7 h 30"/>
                  <a:gd name="T4" fmla="*/ 15 w 15"/>
                  <a:gd name="T5" fmla="*/ 12 h 30"/>
                  <a:gd name="T6" fmla="*/ 10 w 15"/>
                  <a:gd name="T7" fmla="*/ 12 h 30"/>
                  <a:gd name="T8" fmla="*/ 10 w 15"/>
                  <a:gd name="T9" fmla="*/ 22 h 30"/>
                  <a:gd name="T10" fmla="*/ 13 w 15"/>
                  <a:gd name="T11" fmla="*/ 25 h 30"/>
                  <a:gd name="T12" fmla="*/ 15 w 15"/>
                  <a:gd name="T13" fmla="*/ 24 h 30"/>
                  <a:gd name="T14" fmla="*/ 15 w 15"/>
                  <a:gd name="T15" fmla="*/ 30 h 30"/>
                  <a:gd name="T16" fmla="*/ 11 w 15"/>
                  <a:gd name="T17" fmla="*/ 30 h 30"/>
                  <a:gd name="T18" fmla="*/ 4 w 15"/>
                  <a:gd name="T19" fmla="*/ 23 h 30"/>
                  <a:gd name="T20" fmla="*/ 4 w 15"/>
                  <a:gd name="T21" fmla="*/ 12 h 30"/>
                  <a:gd name="T22" fmla="*/ 0 w 15"/>
                  <a:gd name="T23" fmla="*/ 12 h 30"/>
                  <a:gd name="T24" fmla="*/ 0 w 15"/>
                  <a:gd name="T25" fmla="*/ 7 h 30"/>
                  <a:gd name="T26" fmla="*/ 1 w 15"/>
                  <a:gd name="T27" fmla="*/ 7 h 30"/>
                  <a:gd name="T28" fmla="*/ 5 w 15"/>
                  <a:gd name="T29" fmla="*/ 3 h 30"/>
                  <a:gd name="T30" fmla="*/ 5 w 15"/>
                  <a:gd name="T31" fmla="*/ 0 h 30"/>
                  <a:gd name="T32" fmla="*/ 10 w 15"/>
                  <a:gd name="T33" fmla="*/ 0 h 30"/>
                  <a:gd name="T34" fmla="*/ 10 w 15"/>
                  <a:gd name="T3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30">
                    <a:moveTo>
                      <a:pt x="10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4"/>
                      <a:pt x="11" y="25"/>
                      <a:pt x="13" y="25"/>
                    </a:cubicBezTo>
                    <a:cubicBezTo>
                      <a:pt x="14" y="25"/>
                      <a:pt x="15" y="24"/>
                      <a:pt x="15" y="24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4" y="30"/>
                      <a:pt x="13" y="30"/>
                      <a:pt x="11" y="30"/>
                    </a:cubicBezTo>
                    <a:cubicBezTo>
                      <a:pt x="7" y="30"/>
                      <a:pt x="4" y="27"/>
                      <a:pt x="4" y="2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4" y="7"/>
                      <a:pt x="5" y="5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22"/>
              <p:cNvSpPr>
                <a:spLocks noEditPoints="1"/>
              </p:cNvSpPr>
              <p:nvPr userDrawn="1"/>
            </p:nvSpPr>
            <p:spPr bwMode="auto">
              <a:xfrm>
                <a:off x="16683038" y="5091113"/>
                <a:ext cx="833438" cy="841375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  <a:gd name="T10" fmla="*/ 18 w 24"/>
                  <a:gd name="T11" fmla="*/ 12 h 24"/>
                  <a:gd name="T12" fmla="*/ 12 w 24"/>
                  <a:gd name="T13" fmla="*/ 6 h 24"/>
                  <a:gd name="T14" fmla="*/ 6 w 24"/>
                  <a:gd name="T15" fmla="*/ 12 h 24"/>
                  <a:gd name="T16" fmla="*/ 12 w 24"/>
                  <a:gd name="T17" fmla="*/ 19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  <a:moveTo>
                      <a:pt x="18" y="12"/>
                    </a:moveTo>
                    <a:cubicBezTo>
                      <a:pt x="18" y="8"/>
                      <a:pt x="15" y="6"/>
                      <a:pt x="12" y="6"/>
                    </a:cubicBezTo>
                    <a:cubicBezTo>
                      <a:pt x="9" y="6"/>
                      <a:pt x="6" y="8"/>
                      <a:pt x="6" y="12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8" y="17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23"/>
              <p:cNvSpPr>
                <a:spLocks/>
              </p:cNvSpPr>
              <p:nvPr userDrawn="1"/>
            </p:nvSpPr>
            <p:spPr bwMode="auto">
              <a:xfrm>
                <a:off x="18003838" y="4776788"/>
                <a:ext cx="728663" cy="1155700"/>
              </a:xfrm>
              <a:custGeom>
                <a:avLst/>
                <a:gdLst>
                  <a:gd name="T0" fmla="*/ 0 w 459"/>
                  <a:gd name="T1" fmla="*/ 728 h 728"/>
                  <a:gd name="T2" fmla="*/ 0 w 459"/>
                  <a:gd name="T3" fmla="*/ 0 h 728"/>
                  <a:gd name="T4" fmla="*/ 131 w 459"/>
                  <a:gd name="T5" fmla="*/ 0 h 728"/>
                  <a:gd name="T6" fmla="*/ 131 w 459"/>
                  <a:gd name="T7" fmla="*/ 596 h 728"/>
                  <a:gd name="T8" fmla="*/ 459 w 459"/>
                  <a:gd name="T9" fmla="*/ 596 h 728"/>
                  <a:gd name="T10" fmla="*/ 459 w 459"/>
                  <a:gd name="T11" fmla="*/ 728 h 728"/>
                  <a:gd name="T12" fmla="*/ 0 w 459"/>
                  <a:gd name="T13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28">
                    <a:moveTo>
                      <a:pt x="0" y="728"/>
                    </a:moveTo>
                    <a:lnTo>
                      <a:pt x="0" y="0"/>
                    </a:lnTo>
                    <a:lnTo>
                      <a:pt x="131" y="0"/>
                    </a:lnTo>
                    <a:lnTo>
                      <a:pt x="131" y="596"/>
                    </a:lnTo>
                    <a:lnTo>
                      <a:pt x="459" y="596"/>
                    </a:lnTo>
                    <a:lnTo>
                      <a:pt x="459" y="728"/>
                    </a:lnTo>
                    <a:lnTo>
                      <a:pt x="0" y="7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24"/>
              <p:cNvSpPr>
                <a:spLocks noEditPoints="1"/>
              </p:cNvSpPr>
              <p:nvPr userDrawn="1"/>
            </p:nvSpPr>
            <p:spPr bwMode="auto">
              <a:xfrm>
                <a:off x="18837276" y="4705350"/>
                <a:ext cx="277813" cy="1227138"/>
              </a:xfrm>
              <a:custGeom>
                <a:avLst/>
                <a:gdLst>
                  <a:gd name="T0" fmla="*/ 4 w 8"/>
                  <a:gd name="T1" fmla="*/ 0 h 35"/>
                  <a:gd name="T2" fmla="*/ 8 w 8"/>
                  <a:gd name="T3" fmla="*/ 4 h 35"/>
                  <a:gd name="T4" fmla="*/ 4 w 8"/>
                  <a:gd name="T5" fmla="*/ 8 h 35"/>
                  <a:gd name="T6" fmla="*/ 0 w 8"/>
                  <a:gd name="T7" fmla="*/ 4 h 35"/>
                  <a:gd name="T8" fmla="*/ 4 w 8"/>
                  <a:gd name="T9" fmla="*/ 0 h 35"/>
                  <a:gd name="T10" fmla="*/ 1 w 8"/>
                  <a:gd name="T11" fmla="*/ 35 h 35"/>
                  <a:gd name="T12" fmla="*/ 1 w 8"/>
                  <a:gd name="T13" fmla="*/ 12 h 35"/>
                  <a:gd name="T14" fmla="*/ 7 w 8"/>
                  <a:gd name="T15" fmla="*/ 12 h 35"/>
                  <a:gd name="T16" fmla="*/ 7 w 8"/>
                  <a:gd name="T17" fmla="*/ 35 h 35"/>
                  <a:gd name="T18" fmla="*/ 1 w 8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5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Freeform 25"/>
              <p:cNvSpPr>
                <a:spLocks/>
              </p:cNvSpPr>
              <p:nvPr userDrawn="1"/>
            </p:nvSpPr>
            <p:spPr bwMode="auto">
              <a:xfrm>
                <a:off x="19254788" y="4741863"/>
                <a:ext cx="520700" cy="1190625"/>
              </a:xfrm>
              <a:custGeom>
                <a:avLst/>
                <a:gdLst>
                  <a:gd name="T0" fmla="*/ 10 w 15"/>
                  <a:gd name="T1" fmla="*/ 8 h 34"/>
                  <a:gd name="T2" fmla="*/ 10 w 15"/>
                  <a:gd name="T3" fmla="*/ 11 h 34"/>
                  <a:gd name="T4" fmla="*/ 15 w 15"/>
                  <a:gd name="T5" fmla="*/ 11 h 34"/>
                  <a:gd name="T6" fmla="*/ 15 w 15"/>
                  <a:gd name="T7" fmla="*/ 16 h 34"/>
                  <a:gd name="T8" fmla="*/ 10 w 15"/>
                  <a:gd name="T9" fmla="*/ 16 h 34"/>
                  <a:gd name="T10" fmla="*/ 10 w 15"/>
                  <a:gd name="T11" fmla="*/ 34 h 34"/>
                  <a:gd name="T12" fmla="*/ 4 w 15"/>
                  <a:gd name="T13" fmla="*/ 34 h 34"/>
                  <a:gd name="T14" fmla="*/ 4 w 15"/>
                  <a:gd name="T15" fmla="*/ 16 h 34"/>
                  <a:gd name="T16" fmla="*/ 0 w 15"/>
                  <a:gd name="T17" fmla="*/ 16 h 34"/>
                  <a:gd name="T18" fmla="*/ 0 w 15"/>
                  <a:gd name="T19" fmla="*/ 11 h 34"/>
                  <a:gd name="T20" fmla="*/ 4 w 15"/>
                  <a:gd name="T21" fmla="*/ 11 h 34"/>
                  <a:gd name="T22" fmla="*/ 4 w 15"/>
                  <a:gd name="T23" fmla="*/ 8 h 34"/>
                  <a:gd name="T24" fmla="*/ 12 w 15"/>
                  <a:gd name="T25" fmla="*/ 0 h 34"/>
                  <a:gd name="T26" fmla="*/ 15 w 15"/>
                  <a:gd name="T27" fmla="*/ 0 h 34"/>
                  <a:gd name="T28" fmla="*/ 15 w 15"/>
                  <a:gd name="T29" fmla="*/ 5 h 34"/>
                  <a:gd name="T30" fmla="*/ 13 w 15"/>
                  <a:gd name="T31" fmla="*/ 5 h 34"/>
                  <a:gd name="T32" fmla="*/ 10 w 15"/>
                  <a:gd name="T33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34">
                    <a:moveTo>
                      <a:pt x="10" y="8"/>
                    </a:move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0"/>
                      <a:pt x="15" y="0"/>
                      <a:pt x="15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2" y="5"/>
                      <a:pt x="10" y="6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Freeform 26"/>
              <p:cNvSpPr>
                <a:spLocks noEditPoints="1"/>
              </p:cNvSpPr>
              <p:nvPr userDrawn="1"/>
            </p:nvSpPr>
            <p:spPr bwMode="auto">
              <a:xfrm>
                <a:off x="19845338" y="5091113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Oval 27"/>
              <p:cNvSpPr>
                <a:spLocks noChangeArrowheads="1"/>
              </p:cNvSpPr>
              <p:nvPr userDrawn="1"/>
            </p:nvSpPr>
            <p:spPr bwMode="auto">
              <a:xfrm>
                <a:off x="20748626" y="5653088"/>
                <a:ext cx="312738" cy="279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28"/>
              <p:cNvSpPr>
                <a:spLocks/>
              </p:cNvSpPr>
              <p:nvPr userDrawn="1"/>
            </p:nvSpPr>
            <p:spPr bwMode="auto">
              <a:xfrm>
                <a:off x="21409026" y="4776788"/>
                <a:ext cx="382588" cy="349250"/>
              </a:xfrm>
              <a:custGeom>
                <a:avLst/>
                <a:gdLst>
                  <a:gd name="T0" fmla="*/ 0 w 241"/>
                  <a:gd name="T1" fmla="*/ 220 h 220"/>
                  <a:gd name="T2" fmla="*/ 0 w 241"/>
                  <a:gd name="T3" fmla="*/ 0 h 220"/>
                  <a:gd name="T4" fmla="*/ 44 w 241"/>
                  <a:gd name="T5" fmla="*/ 0 h 220"/>
                  <a:gd name="T6" fmla="*/ 109 w 241"/>
                  <a:gd name="T7" fmla="*/ 154 h 220"/>
                  <a:gd name="T8" fmla="*/ 175 w 241"/>
                  <a:gd name="T9" fmla="*/ 0 h 220"/>
                  <a:gd name="T10" fmla="*/ 241 w 241"/>
                  <a:gd name="T11" fmla="*/ 0 h 220"/>
                  <a:gd name="T12" fmla="*/ 241 w 241"/>
                  <a:gd name="T13" fmla="*/ 220 h 220"/>
                  <a:gd name="T14" fmla="*/ 197 w 241"/>
                  <a:gd name="T15" fmla="*/ 220 h 220"/>
                  <a:gd name="T16" fmla="*/ 197 w 241"/>
                  <a:gd name="T17" fmla="*/ 66 h 220"/>
                  <a:gd name="T18" fmla="*/ 131 w 241"/>
                  <a:gd name="T19" fmla="*/ 220 h 220"/>
                  <a:gd name="T20" fmla="*/ 109 w 241"/>
                  <a:gd name="T21" fmla="*/ 220 h 220"/>
                  <a:gd name="T22" fmla="*/ 44 w 241"/>
                  <a:gd name="T23" fmla="*/ 66 h 220"/>
                  <a:gd name="T24" fmla="*/ 44 w 241"/>
                  <a:gd name="T25" fmla="*/ 220 h 220"/>
                  <a:gd name="T26" fmla="*/ 0 w 241"/>
                  <a:gd name="T2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109" y="154"/>
                    </a:lnTo>
                    <a:lnTo>
                      <a:pt x="175" y="0"/>
                    </a:lnTo>
                    <a:lnTo>
                      <a:pt x="241" y="0"/>
                    </a:lnTo>
                    <a:lnTo>
                      <a:pt x="241" y="220"/>
                    </a:lnTo>
                    <a:lnTo>
                      <a:pt x="197" y="220"/>
                    </a:lnTo>
                    <a:lnTo>
                      <a:pt x="197" y="6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44" y="66"/>
                    </a:lnTo>
                    <a:lnTo>
                      <a:pt x="44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29"/>
              <p:cNvSpPr>
                <a:spLocks/>
              </p:cNvSpPr>
              <p:nvPr userDrawn="1"/>
            </p:nvSpPr>
            <p:spPr bwMode="auto">
              <a:xfrm>
                <a:off x="21061363" y="4776788"/>
                <a:ext cx="277813" cy="349250"/>
              </a:xfrm>
              <a:custGeom>
                <a:avLst/>
                <a:gdLst>
                  <a:gd name="T0" fmla="*/ 0 w 175"/>
                  <a:gd name="T1" fmla="*/ 0 h 220"/>
                  <a:gd name="T2" fmla="*/ 175 w 175"/>
                  <a:gd name="T3" fmla="*/ 0 h 220"/>
                  <a:gd name="T4" fmla="*/ 175 w 175"/>
                  <a:gd name="T5" fmla="*/ 44 h 220"/>
                  <a:gd name="T6" fmla="*/ 110 w 175"/>
                  <a:gd name="T7" fmla="*/ 44 h 220"/>
                  <a:gd name="T8" fmla="*/ 110 w 175"/>
                  <a:gd name="T9" fmla="*/ 220 h 220"/>
                  <a:gd name="T10" fmla="*/ 66 w 175"/>
                  <a:gd name="T11" fmla="*/ 220 h 220"/>
                  <a:gd name="T12" fmla="*/ 66 w 175"/>
                  <a:gd name="T13" fmla="*/ 44 h 220"/>
                  <a:gd name="T14" fmla="*/ 0 w 175"/>
                  <a:gd name="T15" fmla="*/ 44 h 220"/>
                  <a:gd name="T16" fmla="*/ 0 w 175"/>
                  <a:gd name="T17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220">
                    <a:moveTo>
                      <a:pt x="0" y="0"/>
                    </a:moveTo>
                    <a:lnTo>
                      <a:pt x="175" y="0"/>
                    </a:lnTo>
                    <a:lnTo>
                      <a:pt x="175" y="44"/>
                    </a:lnTo>
                    <a:lnTo>
                      <a:pt x="110" y="44"/>
                    </a:lnTo>
                    <a:lnTo>
                      <a:pt x="110" y="220"/>
                    </a:lnTo>
                    <a:lnTo>
                      <a:pt x="66" y="220"/>
                    </a:lnTo>
                    <a:lnTo>
                      <a:pt x="66" y="44"/>
                    </a:ln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81000" y="384048"/>
              <a:ext cx="750655" cy="400941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6" name="Triangle 1">
            <a:extLst>
              <a:ext uri="{FF2B5EF4-FFF2-40B4-BE49-F238E27FC236}">
                <a16:creationId xmlns:a16="http://schemas.microsoft.com/office/drawing/2014/main" id="{E398D872-4587-514E-ADAF-03FA743D0AFC}"/>
              </a:ext>
            </a:extLst>
          </p:cNvPr>
          <p:cNvSpPr/>
          <p:nvPr userDrawn="1"/>
        </p:nvSpPr>
        <p:spPr>
          <a:xfrm>
            <a:off x="34371" y="20861"/>
            <a:ext cx="12131361" cy="6821841"/>
          </a:xfrm>
          <a:custGeom>
            <a:avLst/>
            <a:gdLst>
              <a:gd name="connsiteX0" fmla="*/ 0 w 3806687"/>
              <a:gd name="connsiteY0" fmla="*/ 4855312 h 4855312"/>
              <a:gd name="connsiteX1" fmla="*/ 1903344 w 3806687"/>
              <a:gd name="connsiteY1" fmla="*/ 0 h 4855312"/>
              <a:gd name="connsiteX2" fmla="*/ 3806687 w 3806687"/>
              <a:gd name="connsiteY2" fmla="*/ 4855312 h 4855312"/>
              <a:gd name="connsiteX3" fmla="*/ 0 w 3806687"/>
              <a:gd name="connsiteY3" fmla="*/ 4855312 h 4855312"/>
              <a:gd name="connsiteX0" fmla="*/ 0 w 4089953"/>
              <a:gd name="connsiteY0" fmla="*/ 6147399 h 6147399"/>
              <a:gd name="connsiteX1" fmla="*/ 4089953 w 4089953"/>
              <a:gd name="connsiteY1" fmla="*/ 0 h 6147399"/>
              <a:gd name="connsiteX2" fmla="*/ 3806687 w 4089953"/>
              <a:gd name="connsiteY2" fmla="*/ 6147399 h 6147399"/>
              <a:gd name="connsiteX3" fmla="*/ 0 w 4089953"/>
              <a:gd name="connsiteY3" fmla="*/ 6147399 h 6147399"/>
              <a:gd name="connsiteX0" fmla="*/ 0 w 8169965"/>
              <a:gd name="connsiteY0" fmla="*/ 6147399 h 6872956"/>
              <a:gd name="connsiteX1" fmla="*/ 4089953 w 8169965"/>
              <a:gd name="connsiteY1" fmla="*/ 0 h 6872956"/>
              <a:gd name="connsiteX2" fmla="*/ 8169965 w 8169965"/>
              <a:gd name="connsiteY2" fmla="*/ 6872956 h 6872956"/>
              <a:gd name="connsiteX3" fmla="*/ 0 w 8169965"/>
              <a:gd name="connsiteY3" fmla="*/ 6147399 h 6872956"/>
              <a:gd name="connsiteX0" fmla="*/ 0 w 12205252"/>
              <a:gd name="connsiteY0" fmla="*/ 4626712 h 6872956"/>
              <a:gd name="connsiteX1" fmla="*/ 8125240 w 12205252"/>
              <a:gd name="connsiteY1" fmla="*/ 0 h 6872956"/>
              <a:gd name="connsiteX2" fmla="*/ 12205252 w 12205252"/>
              <a:gd name="connsiteY2" fmla="*/ 6872956 h 6872956"/>
              <a:gd name="connsiteX3" fmla="*/ 0 w 12205252"/>
              <a:gd name="connsiteY3" fmla="*/ 4626712 h 6872956"/>
              <a:gd name="connsiteX0" fmla="*/ 0 w 12194861"/>
              <a:gd name="connsiteY0" fmla="*/ 4626712 h 6841715"/>
              <a:gd name="connsiteX1" fmla="*/ 8125240 w 12194861"/>
              <a:gd name="connsiteY1" fmla="*/ 0 h 6841715"/>
              <a:gd name="connsiteX2" fmla="*/ 12194861 w 12194861"/>
              <a:gd name="connsiteY2" fmla="*/ 6841715 h 6841715"/>
              <a:gd name="connsiteX3" fmla="*/ 0 w 12194861"/>
              <a:gd name="connsiteY3" fmla="*/ 4626712 h 6841715"/>
              <a:gd name="connsiteX0" fmla="*/ 0 w 12191686"/>
              <a:gd name="connsiteY0" fmla="*/ 4626712 h 6867170"/>
              <a:gd name="connsiteX1" fmla="*/ 8125240 w 12191686"/>
              <a:gd name="connsiteY1" fmla="*/ 0 h 6867170"/>
              <a:gd name="connsiteX2" fmla="*/ 12191686 w 12191686"/>
              <a:gd name="connsiteY2" fmla="*/ 6867170 h 6867170"/>
              <a:gd name="connsiteX3" fmla="*/ 0 w 12191686"/>
              <a:gd name="connsiteY3" fmla="*/ 4626712 h 6867170"/>
              <a:gd name="connsiteX0" fmla="*/ 0 w 12188511"/>
              <a:gd name="connsiteY0" fmla="*/ 4626712 h 6857624"/>
              <a:gd name="connsiteX1" fmla="*/ 8125240 w 12188511"/>
              <a:gd name="connsiteY1" fmla="*/ 0 h 6857624"/>
              <a:gd name="connsiteX2" fmla="*/ 12188511 w 12188511"/>
              <a:gd name="connsiteY2" fmla="*/ 6857624 h 6857624"/>
              <a:gd name="connsiteX3" fmla="*/ 0 w 12188511"/>
              <a:gd name="connsiteY3" fmla="*/ 4626712 h 6857624"/>
              <a:gd name="connsiteX0" fmla="*/ 0 w 12178986"/>
              <a:gd name="connsiteY0" fmla="*/ 4626712 h 6857624"/>
              <a:gd name="connsiteX1" fmla="*/ 8125240 w 12178986"/>
              <a:gd name="connsiteY1" fmla="*/ 0 h 6857624"/>
              <a:gd name="connsiteX2" fmla="*/ 12178986 w 12178986"/>
              <a:gd name="connsiteY2" fmla="*/ 6857624 h 6857624"/>
              <a:gd name="connsiteX3" fmla="*/ 0 w 12178986"/>
              <a:gd name="connsiteY3" fmla="*/ 4626712 h 6857624"/>
              <a:gd name="connsiteX0" fmla="*/ 0 w 12163111"/>
              <a:gd name="connsiteY0" fmla="*/ 4626713 h 6857624"/>
              <a:gd name="connsiteX1" fmla="*/ 8109365 w 12163111"/>
              <a:gd name="connsiteY1" fmla="*/ 0 h 6857624"/>
              <a:gd name="connsiteX2" fmla="*/ 12163111 w 12163111"/>
              <a:gd name="connsiteY2" fmla="*/ 6857624 h 6857624"/>
              <a:gd name="connsiteX3" fmla="*/ 0 w 12163111"/>
              <a:gd name="connsiteY3" fmla="*/ 4626713 h 6857624"/>
              <a:gd name="connsiteX0" fmla="*/ 0 w 12150411"/>
              <a:gd name="connsiteY0" fmla="*/ 4629896 h 6857624"/>
              <a:gd name="connsiteX1" fmla="*/ 8096665 w 12150411"/>
              <a:gd name="connsiteY1" fmla="*/ 0 h 6857624"/>
              <a:gd name="connsiteX2" fmla="*/ 12150411 w 12150411"/>
              <a:gd name="connsiteY2" fmla="*/ 6857624 h 6857624"/>
              <a:gd name="connsiteX3" fmla="*/ 0 w 12150411"/>
              <a:gd name="connsiteY3" fmla="*/ 4629896 h 6857624"/>
              <a:gd name="connsiteX0" fmla="*/ 0 w 12131361"/>
              <a:gd name="connsiteY0" fmla="*/ 4629897 h 6857624"/>
              <a:gd name="connsiteX1" fmla="*/ 8077615 w 12131361"/>
              <a:gd name="connsiteY1" fmla="*/ 0 h 6857624"/>
              <a:gd name="connsiteX2" fmla="*/ 12131361 w 12131361"/>
              <a:gd name="connsiteY2" fmla="*/ 6857624 h 6857624"/>
              <a:gd name="connsiteX3" fmla="*/ 0 w 12131361"/>
              <a:gd name="connsiteY3" fmla="*/ 4629897 h 6857624"/>
              <a:gd name="connsiteX0" fmla="*/ 0 w 12131361"/>
              <a:gd name="connsiteY0" fmla="*/ 4608991 h 6836718"/>
              <a:gd name="connsiteX1" fmla="*/ 8074138 w 12131361"/>
              <a:gd name="connsiteY1" fmla="*/ 0 h 6836718"/>
              <a:gd name="connsiteX2" fmla="*/ 12131361 w 12131361"/>
              <a:gd name="connsiteY2" fmla="*/ 6836718 h 6836718"/>
              <a:gd name="connsiteX3" fmla="*/ 0 w 12131361"/>
              <a:gd name="connsiteY3" fmla="*/ 4608991 h 6836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31361" h="6836718">
                <a:moveTo>
                  <a:pt x="0" y="4608991"/>
                </a:moveTo>
                <a:lnTo>
                  <a:pt x="8074138" y="0"/>
                </a:lnTo>
                <a:lnTo>
                  <a:pt x="12131361" y="6836718"/>
                </a:lnTo>
                <a:lnTo>
                  <a:pt x="0" y="4608991"/>
                </a:lnTo>
                <a:close/>
              </a:path>
            </a:pathLst>
          </a:cu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3035" y="1655791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Two line title</a:t>
            </a:r>
            <a:br>
              <a:rPr lang="en-US" dirty="0"/>
            </a:br>
            <a:r>
              <a:rPr lang="en-US" dirty="0"/>
              <a:t>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3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_5 REVERS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90506E7F-501D-4E00-B17D-E3B501AD1F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381000" y="384048"/>
            <a:ext cx="2384269" cy="432000"/>
            <a:chOff x="381000" y="384048"/>
            <a:chExt cx="2384269" cy="432000"/>
          </a:xfrm>
        </p:grpSpPr>
        <p:grpSp>
          <p:nvGrpSpPr>
            <p:cNvPr id="12" name="Group 11"/>
            <p:cNvGrpSpPr>
              <a:grpSpLocks noChangeAspect="1"/>
            </p:cNvGrpSpPr>
            <p:nvPr userDrawn="1"/>
          </p:nvGrpSpPr>
          <p:grpSpPr>
            <a:xfrm>
              <a:off x="1246412" y="392922"/>
              <a:ext cx="1518857" cy="423126"/>
              <a:chOff x="9836151" y="2917825"/>
              <a:chExt cx="11955463" cy="3330576"/>
            </a:xfrm>
            <a:solidFill>
              <a:schemeClr val="bg1"/>
            </a:solidFill>
          </p:grpSpPr>
          <p:sp>
            <p:nvSpPr>
              <p:cNvPr id="16" name="Freeform 6"/>
              <p:cNvSpPr>
                <a:spLocks/>
              </p:cNvSpPr>
              <p:nvPr userDrawn="1"/>
            </p:nvSpPr>
            <p:spPr bwMode="auto">
              <a:xfrm>
                <a:off x="9871076" y="2952750"/>
                <a:ext cx="868363" cy="1192213"/>
              </a:xfrm>
              <a:custGeom>
                <a:avLst/>
                <a:gdLst>
                  <a:gd name="T0" fmla="*/ 19 w 25"/>
                  <a:gd name="T1" fmla="*/ 10 h 34"/>
                  <a:gd name="T2" fmla="*/ 13 w 25"/>
                  <a:gd name="T3" fmla="*/ 5 h 34"/>
                  <a:gd name="T4" fmla="*/ 8 w 25"/>
                  <a:gd name="T5" fmla="*/ 9 h 34"/>
                  <a:gd name="T6" fmla="*/ 11 w 25"/>
                  <a:gd name="T7" fmla="*/ 13 h 34"/>
                  <a:gd name="T8" fmla="*/ 16 w 25"/>
                  <a:gd name="T9" fmla="*/ 14 h 34"/>
                  <a:gd name="T10" fmla="*/ 25 w 25"/>
                  <a:gd name="T11" fmla="*/ 24 h 34"/>
                  <a:gd name="T12" fmla="*/ 13 w 25"/>
                  <a:gd name="T13" fmla="*/ 34 h 34"/>
                  <a:gd name="T14" fmla="*/ 0 w 25"/>
                  <a:gd name="T15" fmla="*/ 24 h 34"/>
                  <a:gd name="T16" fmla="*/ 6 w 25"/>
                  <a:gd name="T17" fmla="*/ 22 h 34"/>
                  <a:gd name="T18" fmla="*/ 13 w 25"/>
                  <a:gd name="T19" fmla="*/ 28 h 34"/>
                  <a:gd name="T20" fmla="*/ 19 w 25"/>
                  <a:gd name="T21" fmla="*/ 24 h 34"/>
                  <a:gd name="T22" fmla="*/ 15 w 25"/>
                  <a:gd name="T23" fmla="*/ 20 h 34"/>
                  <a:gd name="T24" fmla="*/ 10 w 25"/>
                  <a:gd name="T25" fmla="*/ 19 h 34"/>
                  <a:gd name="T26" fmla="*/ 1 w 25"/>
                  <a:gd name="T27" fmla="*/ 10 h 34"/>
                  <a:gd name="T28" fmla="*/ 13 w 25"/>
                  <a:gd name="T29" fmla="*/ 0 h 34"/>
                  <a:gd name="T30" fmla="*/ 25 w 25"/>
                  <a:gd name="T31" fmla="*/ 8 h 34"/>
                  <a:gd name="T32" fmla="*/ 19 w 25"/>
                  <a:gd name="T33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34">
                    <a:moveTo>
                      <a:pt x="19" y="10"/>
                    </a:moveTo>
                    <a:cubicBezTo>
                      <a:pt x="19" y="8"/>
                      <a:pt x="17" y="5"/>
                      <a:pt x="13" y="5"/>
                    </a:cubicBezTo>
                    <a:cubicBezTo>
                      <a:pt x="10" y="5"/>
                      <a:pt x="8" y="7"/>
                      <a:pt x="8" y="9"/>
                    </a:cubicBezTo>
                    <a:cubicBezTo>
                      <a:pt x="8" y="11"/>
                      <a:pt x="9" y="13"/>
                      <a:pt x="11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2" y="15"/>
                      <a:pt x="25" y="19"/>
                      <a:pt x="25" y="24"/>
                    </a:cubicBezTo>
                    <a:cubicBezTo>
                      <a:pt x="25" y="29"/>
                      <a:pt x="21" y="34"/>
                      <a:pt x="13" y="34"/>
                    </a:cubicBezTo>
                    <a:cubicBezTo>
                      <a:pt x="4" y="34"/>
                      <a:pt x="1" y="28"/>
                      <a:pt x="0" y="24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9" y="28"/>
                      <a:pt x="13" y="28"/>
                    </a:cubicBezTo>
                    <a:cubicBezTo>
                      <a:pt x="17" y="28"/>
                      <a:pt x="19" y="27"/>
                      <a:pt x="19" y="24"/>
                    </a:cubicBezTo>
                    <a:cubicBezTo>
                      <a:pt x="19" y="22"/>
                      <a:pt x="17" y="21"/>
                      <a:pt x="15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18"/>
                      <a:pt x="1" y="15"/>
                      <a:pt x="1" y="10"/>
                    </a:cubicBezTo>
                    <a:cubicBezTo>
                      <a:pt x="1" y="4"/>
                      <a:pt x="7" y="0"/>
                      <a:pt x="13" y="0"/>
                    </a:cubicBezTo>
                    <a:cubicBezTo>
                      <a:pt x="21" y="0"/>
                      <a:pt x="24" y="4"/>
                      <a:pt x="25" y="8"/>
                    </a:cubicBez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7"/>
              <p:cNvSpPr>
                <a:spLocks/>
              </p:cNvSpPr>
              <p:nvPr userDrawn="1"/>
            </p:nvSpPr>
            <p:spPr bwMode="auto">
              <a:xfrm>
                <a:off x="10844213" y="3303588"/>
                <a:ext cx="798513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3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2" y="4"/>
                      <a:pt x="23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8"/>
              <p:cNvSpPr>
                <a:spLocks noEditPoints="1"/>
              </p:cNvSpPr>
              <p:nvPr userDrawn="1"/>
            </p:nvSpPr>
            <p:spPr bwMode="auto">
              <a:xfrm>
                <a:off x="11747501" y="2917825"/>
                <a:ext cx="277813" cy="1192213"/>
              </a:xfrm>
              <a:custGeom>
                <a:avLst/>
                <a:gdLst>
                  <a:gd name="T0" fmla="*/ 4 w 8"/>
                  <a:gd name="T1" fmla="*/ 0 h 34"/>
                  <a:gd name="T2" fmla="*/ 8 w 8"/>
                  <a:gd name="T3" fmla="*/ 4 h 34"/>
                  <a:gd name="T4" fmla="*/ 4 w 8"/>
                  <a:gd name="T5" fmla="*/ 8 h 34"/>
                  <a:gd name="T6" fmla="*/ 0 w 8"/>
                  <a:gd name="T7" fmla="*/ 4 h 34"/>
                  <a:gd name="T8" fmla="*/ 4 w 8"/>
                  <a:gd name="T9" fmla="*/ 0 h 34"/>
                  <a:gd name="T10" fmla="*/ 1 w 8"/>
                  <a:gd name="T11" fmla="*/ 34 h 34"/>
                  <a:gd name="T12" fmla="*/ 1 w 8"/>
                  <a:gd name="T13" fmla="*/ 11 h 34"/>
                  <a:gd name="T14" fmla="*/ 7 w 8"/>
                  <a:gd name="T15" fmla="*/ 11 h 34"/>
                  <a:gd name="T16" fmla="*/ 7 w 8"/>
                  <a:gd name="T17" fmla="*/ 34 h 34"/>
                  <a:gd name="T18" fmla="*/ 1 w 8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4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4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34"/>
                      <a:pt x="7" y="34"/>
                      <a:pt x="7" y="34"/>
                    </a:cubicBezTo>
                    <a:lnTo>
                      <a:pt x="1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9"/>
              <p:cNvSpPr>
                <a:spLocks noEditPoints="1"/>
              </p:cNvSpPr>
              <p:nvPr userDrawn="1"/>
            </p:nvSpPr>
            <p:spPr bwMode="auto">
              <a:xfrm>
                <a:off x="12165013" y="3303588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5 h 24"/>
                  <a:gd name="T18" fmla="*/ 22 w 22"/>
                  <a:gd name="T19" fmla="*/ 17 h 24"/>
                  <a:gd name="T20" fmla="*/ 16 w 22"/>
                  <a:gd name="T21" fmla="*/ 9 h 24"/>
                  <a:gd name="T22" fmla="*/ 11 w 22"/>
                  <a:gd name="T23" fmla="*/ 5 h 24"/>
                  <a:gd name="T24" fmla="*/ 6 w 22"/>
                  <a:gd name="T25" fmla="*/ 9 h 24"/>
                  <a:gd name="T26" fmla="*/ 16 w 22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2" y="4"/>
                      <a:pt x="22" y="12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Freeform 10"/>
              <p:cNvSpPr>
                <a:spLocks/>
              </p:cNvSpPr>
              <p:nvPr userDrawn="1"/>
            </p:nvSpPr>
            <p:spPr bwMode="auto">
              <a:xfrm>
                <a:off x="13103226" y="3303588"/>
                <a:ext cx="730250" cy="806450"/>
              </a:xfrm>
              <a:custGeom>
                <a:avLst/>
                <a:gdLst>
                  <a:gd name="T0" fmla="*/ 6 w 21"/>
                  <a:gd name="T1" fmla="*/ 23 h 23"/>
                  <a:gd name="T2" fmla="*/ 0 w 21"/>
                  <a:gd name="T3" fmla="*/ 23 h 23"/>
                  <a:gd name="T4" fmla="*/ 0 w 21"/>
                  <a:gd name="T5" fmla="*/ 0 h 23"/>
                  <a:gd name="T6" fmla="*/ 6 w 21"/>
                  <a:gd name="T7" fmla="*/ 0 h 23"/>
                  <a:gd name="T8" fmla="*/ 6 w 21"/>
                  <a:gd name="T9" fmla="*/ 3 h 23"/>
                  <a:gd name="T10" fmla="*/ 13 w 21"/>
                  <a:gd name="T11" fmla="*/ 0 h 23"/>
                  <a:gd name="T12" fmla="*/ 21 w 21"/>
                  <a:gd name="T13" fmla="*/ 9 h 23"/>
                  <a:gd name="T14" fmla="*/ 21 w 21"/>
                  <a:gd name="T15" fmla="*/ 23 h 23"/>
                  <a:gd name="T16" fmla="*/ 15 w 21"/>
                  <a:gd name="T17" fmla="*/ 23 h 23"/>
                  <a:gd name="T18" fmla="*/ 15 w 21"/>
                  <a:gd name="T19" fmla="*/ 10 h 23"/>
                  <a:gd name="T20" fmla="*/ 10 w 21"/>
                  <a:gd name="T21" fmla="*/ 5 h 23"/>
                  <a:gd name="T22" fmla="*/ 6 w 21"/>
                  <a:gd name="T23" fmla="*/ 10 h 23"/>
                  <a:gd name="T24" fmla="*/ 6 w 21"/>
                  <a:gd name="T2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3">
                    <a:moveTo>
                      <a:pt x="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8" y="0"/>
                      <a:pt x="21" y="4"/>
                      <a:pt x="21" y="9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3" y="5"/>
                      <a:pt x="10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6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11"/>
              <p:cNvSpPr>
                <a:spLocks/>
              </p:cNvSpPr>
              <p:nvPr userDrawn="1"/>
            </p:nvSpPr>
            <p:spPr bwMode="auto">
              <a:xfrm>
                <a:off x="13971588" y="3303588"/>
                <a:ext cx="800100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2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1" y="4"/>
                      <a:pt x="22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12"/>
              <p:cNvSpPr>
                <a:spLocks noEditPoints="1"/>
              </p:cNvSpPr>
              <p:nvPr userDrawn="1"/>
            </p:nvSpPr>
            <p:spPr bwMode="auto">
              <a:xfrm>
                <a:off x="14839951" y="3303588"/>
                <a:ext cx="800100" cy="841375"/>
              </a:xfrm>
              <a:custGeom>
                <a:avLst/>
                <a:gdLst>
                  <a:gd name="T0" fmla="*/ 22 w 23"/>
                  <a:gd name="T1" fmla="*/ 17 h 24"/>
                  <a:gd name="T2" fmla="*/ 12 w 23"/>
                  <a:gd name="T3" fmla="*/ 24 h 24"/>
                  <a:gd name="T4" fmla="*/ 0 w 23"/>
                  <a:gd name="T5" fmla="*/ 12 h 24"/>
                  <a:gd name="T6" fmla="*/ 11 w 23"/>
                  <a:gd name="T7" fmla="*/ 0 h 24"/>
                  <a:gd name="T8" fmla="*/ 23 w 23"/>
                  <a:gd name="T9" fmla="*/ 12 h 24"/>
                  <a:gd name="T10" fmla="*/ 23 w 23"/>
                  <a:gd name="T11" fmla="*/ 14 h 24"/>
                  <a:gd name="T12" fmla="*/ 6 w 23"/>
                  <a:gd name="T13" fmla="*/ 14 h 24"/>
                  <a:gd name="T14" fmla="*/ 12 w 23"/>
                  <a:gd name="T15" fmla="*/ 19 h 24"/>
                  <a:gd name="T16" fmla="*/ 17 w 23"/>
                  <a:gd name="T17" fmla="*/ 15 h 24"/>
                  <a:gd name="T18" fmla="*/ 22 w 23"/>
                  <a:gd name="T19" fmla="*/ 17 h 24"/>
                  <a:gd name="T20" fmla="*/ 16 w 23"/>
                  <a:gd name="T21" fmla="*/ 9 h 24"/>
                  <a:gd name="T22" fmla="*/ 11 w 23"/>
                  <a:gd name="T23" fmla="*/ 5 h 24"/>
                  <a:gd name="T24" fmla="*/ 6 w 23"/>
                  <a:gd name="T25" fmla="*/ 9 h 24"/>
                  <a:gd name="T26" fmla="*/ 16 w 23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6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3" y="4"/>
                      <a:pt x="23" y="12"/>
                    </a:cubicBezTo>
                    <a:cubicBezTo>
                      <a:pt x="23" y="12"/>
                      <a:pt x="23" y="13"/>
                      <a:pt x="23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Oval 13"/>
              <p:cNvSpPr>
                <a:spLocks noChangeArrowheads="1"/>
              </p:cNvSpPr>
              <p:nvPr userDrawn="1"/>
            </p:nvSpPr>
            <p:spPr bwMode="auto">
              <a:xfrm>
                <a:off x="15744826" y="3829050"/>
                <a:ext cx="312738" cy="315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14"/>
              <p:cNvSpPr>
                <a:spLocks noEditPoints="1"/>
              </p:cNvSpPr>
              <p:nvPr userDrawn="1"/>
            </p:nvSpPr>
            <p:spPr bwMode="auto">
              <a:xfrm>
                <a:off x="9836151" y="4776788"/>
                <a:ext cx="1146175" cy="1155700"/>
              </a:xfrm>
              <a:custGeom>
                <a:avLst/>
                <a:gdLst>
                  <a:gd name="T0" fmla="*/ 503 w 722"/>
                  <a:gd name="T1" fmla="*/ 552 h 728"/>
                  <a:gd name="T2" fmla="*/ 219 w 722"/>
                  <a:gd name="T3" fmla="*/ 552 h 728"/>
                  <a:gd name="T4" fmla="*/ 153 w 722"/>
                  <a:gd name="T5" fmla="*/ 728 h 728"/>
                  <a:gd name="T6" fmla="*/ 0 w 722"/>
                  <a:gd name="T7" fmla="*/ 728 h 728"/>
                  <a:gd name="T8" fmla="*/ 285 w 722"/>
                  <a:gd name="T9" fmla="*/ 0 h 728"/>
                  <a:gd name="T10" fmla="*/ 438 w 722"/>
                  <a:gd name="T11" fmla="*/ 0 h 728"/>
                  <a:gd name="T12" fmla="*/ 722 w 722"/>
                  <a:gd name="T13" fmla="*/ 728 h 728"/>
                  <a:gd name="T14" fmla="*/ 569 w 722"/>
                  <a:gd name="T15" fmla="*/ 728 h 728"/>
                  <a:gd name="T16" fmla="*/ 503 w 722"/>
                  <a:gd name="T17" fmla="*/ 552 h 728"/>
                  <a:gd name="T18" fmla="*/ 263 w 722"/>
                  <a:gd name="T19" fmla="*/ 419 h 728"/>
                  <a:gd name="T20" fmla="*/ 460 w 722"/>
                  <a:gd name="T21" fmla="*/ 419 h 728"/>
                  <a:gd name="T22" fmla="*/ 350 w 722"/>
                  <a:gd name="T23" fmla="*/ 154 h 728"/>
                  <a:gd name="T24" fmla="*/ 263 w 722"/>
                  <a:gd name="T25" fmla="*/ 419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2" h="728">
                    <a:moveTo>
                      <a:pt x="503" y="552"/>
                    </a:moveTo>
                    <a:lnTo>
                      <a:pt x="219" y="552"/>
                    </a:lnTo>
                    <a:lnTo>
                      <a:pt x="153" y="728"/>
                    </a:lnTo>
                    <a:lnTo>
                      <a:pt x="0" y="728"/>
                    </a:lnTo>
                    <a:lnTo>
                      <a:pt x="285" y="0"/>
                    </a:lnTo>
                    <a:lnTo>
                      <a:pt x="438" y="0"/>
                    </a:lnTo>
                    <a:lnTo>
                      <a:pt x="722" y="728"/>
                    </a:lnTo>
                    <a:lnTo>
                      <a:pt x="569" y="728"/>
                    </a:lnTo>
                    <a:lnTo>
                      <a:pt x="503" y="552"/>
                    </a:lnTo>
                    <a:close/>
                    <a:moveTo>
                      <a:pt x="263" y="419"/>
                    </a:moveTo>
                    <a:lnTo>
                      <a:pt x="460" y="419"/>
                    </a:lnTo>
                    <a:lnTo>
                      <a:pt x="350" y="154"/>
                    </a:lnTo>
                    <a:lnTo>
                      <a:pt x="263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15"/>
              <p:cNvSpPr>
                <a:spLocks noEditPoints="1"/>
              </p:cNvSpPr>
              <p:nvPr userDrawn="1"/>
            </p:nvSpPr>
            <p:spPr bwMode="auto">
              <a:xfrm>
                <a:off x="11087101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7 w 24"/>
                  <a:gd name="T15" fmla="*/ 22 h 33"/>
                  <a:gd name="T16" fmla="*/ 7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20" y="24"/>
                      <a:pt x="13" y="24"/>
                    </a:cubicBezTo>
                    <a:cubicBezTo>
                      <a:pt x="10" y="24"/>
                      <a:pt x="8" y="23"/>
                      <a:pt x="7" y="22"/>
                    </a:cubicBezTo>
                    <a:cubicBezTo>
                      <a:pt x="7" y="33"/>
                      <a:pt x="7" y="33"/>
                      <a:pt x="7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16"/>
              <p:cNvSpPr>
                <a:spLocks noEditPoints="1"/>
              </p:cNvSpPr>
              <p:nvPr userDrawn="1"/>
            </p:nvSpPr>
            <p:spPr bwMode="auto">
              <a:xfrm>
                <a:off x="12060238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6 w 24"/>
                  <a:gd name="T15" fmla="*/ 22 h 33"/>
                  <a:gd name="T16" fmla="*/ 6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3" y="24"/>
                    </a:cubicBezTo>
                    <a:cubicBezTo>
                      <a:pt x="10" y="24"/>
                      <a:pt x="7" y="23"/>
                      <a:pt x="6" y="22"/>
                    </a:cubicBezTo>
                    <a:cubicBezTo>
                      <a:pt x="6" y="33"/>
                      <a:pt x="6" y="33"/>
                      <a:pt x="6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Rectangle 17"/>
              <p:cNvSpPr>
                <a:spLocks noChangeArrowheads="1"/>
              </p:cNvSpPr>
              <p:nvPr userDrawn="1"/>
            </p:nvSpPr>
            <p:spPr bwMode="auto">
              <a:xfrm>
                <a:off x="13033376" y="4741863"/>
                <a:ext cx="207963" cy="1190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18"/>
              <p:cNvSpPr>
                <a:spLocks noEditPoints="1"/>
              </p:cNvSpPr>
              <p:nvPr userDrawn="1"/>
            </p:nvSpPr>
            <p:spPr bwMode="auto">
              <a:xfrm>
                <a:off x="13450888" y="4705350"/>
                <a:ext cx="242888" cy="1227138"/>
              </a:xfrm>
              <a:custGeom>
                <a:avLst/>
                <a:gdLst>
                  <a:gd name="T0" fmla="*/ 4 w 7"/>
                  <a:gd name="T1" fmla="*/ 0 h 35"/>
                  <a:gd name="T2" fmla="*/ 7 w 7"/>
                  <a:gd name="T3" fmla="*/ 4 h 35"/>
                  <a:gd name="T4" fmla="*/ 4 w 7"/>
                  <a:gd name="T5" fmla="*/ 8 h 35"/>
                  <a:gd name="T6" fmla="*/ 0 w 7"/>
                  <a:gd name="T7" fmla="*/ 4 h 35"/>
                  <a:gd name="T8" fmla="*/ 4 w 7"/>
                  <a:gd name="T9" fmla="*/ 0 h 35"/>
                  <a:gd name="T10" fmla="*/ 1 w 7"/>
                  <a:gd name="T11" fmla="*/ 35 h 35"/>
                  <a:gd name="T12" fmla="*/ 1 w 7"/>
                  <a:gd name="T13" fmla="*/ 12 h 35"/>
                  <a:gd name="T14" fmla="*/ 7 w 7"/>
                  <a:gd name="T15" fmla="*/ 12 h 35"/>
                  <a:gd name="T16" fmla="*/ 7 w 7"/>
                  <a:gd name="T17" fmla="*/ 35 h 35"/>
                  <a:gd name="T18" fmla="*/ 1 w 7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5">
                    <a:moveTo>
                      <a:pt x="4" y="0"/>
                    </a:move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9"/>
              <p:cNvSpPr>
                <a:spLocks noEditPoints="1"/>
              </p:cNvSpPr>
              <p:nvPr userDrawn="1"/>
            </p:nvSpPr>
            <p:spPr bwMode="auto">
              <a:xfrm>
                <a:off x="13866813" y="5091113"/>
                <a:ext cx="765175" cy="841375"/>
              </a:xfrm>
              <a:custGeom>
                <a:avLst/>
                <a:gdLst>
                  <a:gd name="T0" fmla="*/ 22 w 22"/>
                  <a:gd name="T1" fmla="*/ 17 h 24"/>
                  <a:gd name="T2" fmla="*/ 11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1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20"/>
              <p:cNvSpPr>
                <a:spLocks noEditPoints="1"/>
              </p:cNvSpPr>
              <p:nvPr userDrawn="1"/>
            </p:nvSpPr>
            <p:spPr bwMode="auto">
              <a:xfrm>
                <a:off x="14736763" y="4741863"/>
                <a:ext cx="833438" cy="1190625"/>
              </a:xfrm>
              <a:custGeom>
                <a:avLst/>
                <a:gdLst>
                  <a:gd name="T0" fmla="*/ 24 w 24"/>
                  <a:gd name="T1" fmla="*/ 30 h 34"/>
                  <a:gd name="T2" fmla="*/ 24 w 24"/>
                  <a:gd name="T3" fmla="*/ 34 h 34"/>
                  <a:gd name="T4" fmla="*/ 18 w 24"/>
                  <a:gd name="T5" fmla="*/ 34 h 34"/>
                  <a:gd name="T6" fmla="*/ 18 w 24"/>
                  <a:gd name="T7" fmla="*/ 31 h 34"/>
                  <a:gd name="T8" fmla="*/ 12 w 24"/>
                  <a:gd name="T9" fmla="*/ 34 h 34"/>
                  <a:gd name="T10" fmla="*/ 0 w 24"/>
                  <a:gd name="T11" fmla="*/ 22 h 34"/>
                  <a:gd name="T12" fmla="*/ 11 w 24"/>
                  <a:gd name="T13" fmla="*/ 10 h 34"/>
                  <a:gd name="T14" fmla="*/ 18 w 24"/>
                  <a:gd name="T15" fmla="*/ 13 h 34"/>
                  <a:gd name="T16" fmla="*/ 18 w 24"/>
                  <a:gd name="T17" fmla="*/ 0 h 34"/>
                  <a:gd name="T18" fmla="*/ 24 w 24"/>
                  <a:gd name="T19" fmla="*/ 0 h 34"/>
                  <a:gd name="T20" fmla="*/ 24 w 24"/>
                  <a:gd name="T21" fmla="*/ 30 h 34"/>
                  <a:gd name="T22" fmla="*/ 12 w 24"/>
                  <a:gd name="T23" fmla="*/ 29 h 34"/>
                  <a:gd name="T24" fmla="*/ 18 w 24"/>
                  <a:gd name="T25" fmla="*/ 22 h 34"/>
                  <a:gd name="T26" fmla="*/ 12 w 24"/>
                  <a:gd name="T27" fmla="*/ 16 h 34"/>
                  <a:gd name="T28" fmla="*/ 7 w 24"/>
                  <a:gd name="T29" fmla="*/ 22 h 34"/>
                  <a:gd name="T30" fmla="*/ 12 w 24"/>
                  <a:gd name="T31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34">
                    <a:moveTo>
                      <a:pt x="24" y="30"/>
                    </a:moveTo>
                    <a:cubicBezTo>
                      <a:pt x="24" y="31"/>
                      <a:pt x="24" y="33"/>
                      <a:pt x="2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3"/>
                      <a:pt x="18" y="32"/>
                      <a:pt x="18" y="31"/>
                    </a:cubicBezTo>
                    <a:cubicBezTo>
                      <a:pt x="17" y="33"/>
                      <a:pt x="15" y="34"/>
                      <a:pt x="12" y="34"/>
                    </a:cubicBezTo>
                    <a:cubicBezTo>
                      <a:pt x="5" y="34"/>
                      <a:pt x="0" y="29"/>
                      <a:pt x="0" y="22"/>
                    </a:cubicBezTo>
                    <a:cubicBezTo>
                      <a:pt x="0" y="15"/>
                      <a:pt x="5" y="10"/>
                      <a:pt x="11" y="10"/>
                    </a:cubicBezTo>
                    <a:cubicBezTo>
                      <a:pt x="15" y="10"/>
                      <a:pt x="17" y="12"/>
                      <a:pt x="18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4" y="30"/>
                    </a:lnTo>
                    <a:close/>
                    <a:moveTo>
                      <a:pt x="12" y="29"/>
                    </a:moveTo>
                    <a:cubicBezTo>
                      <a:pt x="15" y="29"/>
                      <a:pt x="18" y="26"/>
                      <a:pt x="18" y="22"/>
                    </a:cubicBezTo>
                    <a:cubicBezTo>
                      <a:pt x="18" y="18"/>
                      <a:pt x="15" y="16"/>
                      <a:pt x="12" y="16"/>
                    </a:cubicBezTo>
                    <a:cubicBezTo>
                      <a:pt x="9" y="16"/>
                      <a:pt x="7" y="18"/>
                      <a:pt x="7" y="22"/>
                    </a:cubicBezTo>
                    <a:cubicBezTo>
                      <a:pt x="7" y="26"/>
                      <a:pt x="9" y="29"/>
                      <a:pt x="12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21"/>
              <p:cNvSpPr>
                <a:spLocks/>
              </p:cNvSpPr>
              <p:nvPr userDrawn="1"/>
            </p:nvSpPr>
            <p:spPr bwMode="auto">
              <a:xfrm>
                <a:off x="16057563" y="4881563"/>
                <a:ext cx="520700" cy="1050925"/>
              </a:xfrm>
              <a:custGeom>
                <a:avLst/>
                <a:gdLst>
                  <a:gd name="T0" fmla="*/ 10 w 15"/>
                  <a:gd name="T1" fmla="*/ 7 h 30"/>
                  <a:gd name="T2" fmla="*/ 15 w 15"/>
                  <a:gd name="T3" fmla="*/ 7 h 30"/>
                  <a:gd name="T4" fmla="*/ 15 w 15"/>
                  <a:gd name="T5" fmla="*/ 12 h 30"/>
                  <a:gd name="T6" fmla="*/ 10 w 15"/>
                  <a:gd name="T7" fmla="*/ 12 h 30"/>
                  <a:gd name="T8" fmla="*/ 10 w 15"/>
                  <a:gd name="T9" fmla="*/ 22 h 30"/>
                  <a:gd name="T10" fmla="*/ 13 w 15"/>
                  <a:gd name="T11" fmla="*/ 25 h 30"/>
                  <a:gd name="T12" fmla="*/ 15 w 15"/>
                  <a:gd name="T13" fmla="*/ 24 h 30"/>
                  <a:gd name="T14" fmla="*/ 15 w 15"/>
                  <a:gd name="T15" fmla="*/ 30 h 30"/>
                  <a:gd name="T16" fmla="*/ 11 w 15"/>
                  <a:gd name="T17" fmla="*/ 30 h 30"/>
                  <a:gd name="T18" fmla="*/ 4 w 15"/>
                  <a:gd name="T19" fmla="*/ 23 h 30"/>
                  <a:gd name="T20" fmla="*/ 4 w 15"/>
                  <a:gd name="T21" fmla="*/ 12 h 30"/>
                  <a:gd name="T22" fmla="*/ 0 w 15"/>
                  <a:gd name="T23" fmla="*/ 12 h 30"/>
                  <a:gd name="T24" fmla="*/ 0 w 15"/>
                  <a:gd name="T25" fmla="*/ 7 h 30"/>
                  <a:gd name="T26" fmla="*/ 1 w 15"/>
                  <a:gd name="T27" fmla="*/ 7 h 30"/>
                  <a:gd name="T28" fmla="*/ 5 w 15"/>
                  <a:gd name="T29" fmla="*/ 3 h 30"/>
                  <a:gd name="T30" fmla="*/ 5 w 15"/>
                  <a:gd name="T31" fmla="*/ 0 h 30"/>
                  <a:gd name="T32" fmla="*/ 10 w 15"/>
                  <a:gd name="T33" fmla="*/ 0 h 30"/>
                  <a:gd name="T34" fmla="*/ 10 w 15"/>
                  <a:gd name="T3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30">
                    <a:moveTo>
                      <a:pt x="10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4"/>
                      <a:pt x="11" y="25"/>
                      <a:pt x="13" y="25"/>
                    </a:cubicBezTo>
                    <a:cubicBezTo>
                      <a:pt x="14" y="25"/>
                      <a:pt x="15" y="24"/>
                      <a:pt x="15" y="24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4" y="30"/>
                      <a:pt x="13" y="30"/>
                      <a:pt x="11" y="30"/>
                    </a:cubicBezTo>
                    <a:cubicBezTo>
                      <a:pt x="7" y="30"/>
                      <a:pt x="4" y="27"/>
                      <a:pt x="4" y="2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4" y="7"/>
                      <a:pt x="5" y="5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22"/>
              <p:cNvSpPr>
                <a:spLocks noEditPoints="1"/>
              </p:cNvSpPr>
              <p:nvPr userDrawn="1"/>
            </p:nvSpPr>
            <p:spPr bwMode="auto">
              <a:xfrm>
                <a:off x="16683038" y="5091113"/>
                <a:ext cx="833438" cy="841375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  <a:gd name="T10" fmla="*/ 18 w 24"/>
                  <a:gd name="T11" fmla="*/ 12 h 24"/>
                  <a:gd name="T12" fmla="*/ 12 w 24"/>
                  <a:gd name="T13" fmla="*/ 6 h 24"/>
                  <a:gd name="T14" fmla="*/ 6 w 24"/>
                  <a:gd name="T15" fmla="*/ 12 h 24"/>
                  <a:gd name="T16" fmla="*/ 12 w 24"/>
                  <a:gd name="T17" fmla="*/ 19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  <a:moveTo>
                      <a:pt x="18" y="12"/>
                    </a:moveTo>
                    <a:cubicBezTo>
                      <a:pt x="18" y="8"/>
                      <a:pt x="15" y="6"/>
                      <a:pt x="12" y="6"/>
                    </a:cubicBezTo>
                    <a:cubicBezTo>
                      <a:pt x="9" y="6"/>
                      <a:pt x="6" y="8"/>
                      <a:pt x="6" y="12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8" y="17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23"/>
              <p:cNvSpPr>
                <a:spLocks/>
              </p:cNvSpPr>
              <p:nvPr userDrawn="1"/>
            </p:nvSpPr>
            <p:spPr bwMode="auto">
              <a:xfrm>
                <a:off x="18003838" y="4776788"/>
                <a:ext cx="728663" cy="1155700"/>
              </a:xfrm>
              <a:custGeom>
                <a:avLst/>
                <a:gdLst>
                  <a:gd name="T0" fmla="*/ 0 w 459"/>
                  <a:gd name="T1" fmla="*/ 728 h 728"/>
                  <a:gd name="T2" fmla="*/ 0 w 459"/>
                  <a:gd name="T3" fmla="*/ 0 h 728"/>
                  <a:gd name="T4" fmla="*/ 131 w 459"/>
                  <a:gd name="T5" fmla="*/ 0 h 728"/>
                  <a:gd name="T6" fmla="*/ 131 w 459"/>
                  <a:gd name="T7" fmla="*/ 596 h 728"/>
                  <a:gd name="T8" fmla="*/ 459 w 459"/>
                  <a:gd name="T9" fmla="*/ 596 h 728"/>
                  <a:gd name="T10" fmla="*/ 459 w 459"/>
                  <a:gd name="T11" fmla="*/ 728 h 728"/>
                  <a:gd name="T12" fmla="*/ 0 w 459"/>
                  <a:gd name="T13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28">
                    <a:moveTo>
                      <a:pt x="0" y="728"/>
                    </a:moveTo>
                    <a:lnTo>
                      <a:pt x="0" y="0"/>
                    </a:lnTo>
                    <a:lnTo>
                      <a:pt x="131" y="0"/>
                    </a:lnTo>
                    <a:lnTo>
                      <a:pt x="131" y="596"/>
                    </a:lnTo>
                    <a:lnTo>
                      <a:pt x="459" y="596"/>
                    </a:lnTo>
                    <a:lnTo>
                      <a:pt x="459" y="728"/>
                    </a:lnTo>
                    <a:lnTo>
                      <a:pt x="0" y="7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24"/>
              <p:cNvSpPr>
                <a:spLocks noEditPoints="1"/>
              </p:cNvSpPr>
              <p:nvPr userDrawn="1"/>
            </p:nvSpPr>
            <p:spPr bwMode="auto">
              <a:xfrm>
                <a:off x="18837276" y="4705350"/>
                <a:ext cx="277813" cy="1227138"/>
              </a:xfrm>
              <a:custGeom>
                <a:avLst/>
                <a:gdLst>
                  <a:gd name="T0" fmla="*/ 4 w 8"/>
                  <a:gd name="T1" fmla="*/ 0 h 35"/>
                  <a:gd name="T2" fmla="*/ 8 w 8"/>
                  <a:gd name="T3" fmla="*/ 4 h 35"/>
                  <a:gd name="T4" fmla="*/ 4 w 8"/>
                  <a:gd name="T5" fmla="*/ 8 h 35"/>
                  <a:gd name="T6" fmla="*/ 0 w 8"/>
                  <a:gd name="T7" fmla="*/ 4 h 35"/>
                  <a:gd name="T8" fmla="*/ 4 w 8"/>
                  <a:gd name="T9" fmla="*/ 0 h 35"/>
                  <a:gd name="T10" fmla="*/ 1 w 8"/>
                  <a:gd name="T11" fmla="*/ 35 h 35"/>
                  <a:gd name="T12" fmla="*/ 1 w 8"/>
                  <a:gd name="T13" fmla="*/ 12 h 35"/>
                  <a:gd name="T14" fmla="*/ 7 w 8"/>
                  <a:gd name="T15" fmla="*/ 12 h 35"/>
                  <a:gd name="T16" fmla="*/ 7 w 8"/>
                  <a:gd name="T17" fmla="*/ 35 h 35"/>
                  <a:gd name="T18" fmla="*/ 1 w 8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5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Freeform 25"/>
              <p:cNvSpPr>
                <a:spLocks/>
              </p:cNvSpPr>
              <p:nvPr userDrawn="1"/>
            </p:nvSpPr>
            <p:spPr bwMode="auto">
              <a:xfrm>
                <a:off x="19254788" y="4741863"/>
                <a:ext cx="520700" cy="1190625"/>
              </a:xfrm>
              <a:custGeom>
                <a:avLst/>
                <a:gdLst>
                  <a:gd name="T0" fmla="*/ 10 w 15"/>
                  <a:gd name="T1" fmla="*/ 8 h 34"/>
                  <a:gd name="T2" fmla="*/ 10 w 15"/>
                  <a:gd name="T3" fmla="*/ 11 h 34"/>
                  <a:gd name="T4" fmla="*/ 15 w 15"/>
                  <a:gd name="T5" fmla="*/ 11 h 34"/>
                  <a:gd name="T6" fmla="*/ 15 w 15"/>
                  <a:gd name="T7" fmla="*/ 16 h 34"/>
                  <a:gd name="T8" fmla="*/ 10 w 15"/>
                  <a:gd name="T9" fmla="*/ 16 h 34"/>
                  <a:gd name="T10" fmla="*/ 10 w 15"/>
                  <a:gd name="T11" fmla="*/ 34 h 34"/>
                  <a:gd name="T12" fmla="*/ 4 w 15"/>
                  <a:gd name="T13" fmla="*/ 34 h 34"/>
                  <a:gd name="T14" fmla="*/ 4 w 15"/>
                  <a:gd name="T15" fmla="*/ 16 h 34"/>
                  <a:gd name="T16" fmla="*/ 0 w 15"/>
                  <a:gd name="T17" fmla="*/ 16 h 34"/>
                  <a:gd name="T18" fmla="*/ 0 w 15"/>
                  <a:gd name="T19" fmla="*/ 11 h 34"/>
                  <a:gd name="T20" fmla="*/ 4 w 15"/>
                  <a:gd name="T21" fmla="*/ 11 h 34"/>
                  <a:gd name="T22" fmla="*/ 4 w 15"/>
                  <a:gd name="T23" fmla="*/ 8 h 34"/>
                  <a:gd name="T24" fmla="*/ 12 w 15"/>
                  <a:gd name="T25" fmla="*/ 0 h 34"/>
                  <a:gd name="T26" fmla="*/ 15 w 15"/>
                  <a:gd name="T27" fmla="*/ 0 h 34"/>
                  <a:gd name="T28" fmla="*/ 15 w 15"/>
                  <a:gd name="T29" fmla="*/ 5 h 34"/>
                  <a:gd name="T30" fmla="*/ 13 w 15"/>
                  <a:gd name="T31" fmla="*/ 5 h 34"/>
                  <a:gd name="T32" fmla="*/ 10 w 15"/>
                  <a:gd name="T33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34">
                    <a:moveTo>
                      <a:pt x="10" y="8"/>
                    </a:move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0"/>
                      <a:pt x="15" y="0"/>
                      <a:pt x="15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2" y="5"/>
                      <a:pt x="10" y="6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Freeform 26"/>
              <p:cNvSpPr>
                <a:spLocks noEditPoints="1"/>
              </p:cNvSpPr>
              <p:nvPr userDrawn="1"/>
            </p:nvSpPr>
            <p:spPr bwMode="auto">
              <a:xfrm>
                <a:off x="19845338" y="5091113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Oval 27"/>
              <p:cNvSpPr>
                <a:spLocks noChangeArrowheads="1"/>
              </p:cNvSpPr>
              <p:nvPr userDrawn="1"/>
            </p:nvSpPr>
            <p:spPr bwMode="auto">
              <a:xfrm>
                <a:off x="20748626" y="5653088"/>
                <a:ext cx="312738" cy="279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28"/>
              <p:cNvSpPr>
                <a:spLocks/>
              </p:cNvSpPr>
              <p:nvPr userDrawn="1"/>
            </p:nvSpPr>
            <p:spPr bwMode="auto">
              <a:xfrm>
                <a:off x="21409026" y="4776788"/>
                <a:ext cx="382588" cy="349250"/>
              </a:xfrm>
              <a:custGeom>
                <a:avLst/>
                <a:gdLst>
                  <a:gd name="T0" fmla="*/ 0 w 241"/>
                  <a:gd name="T1" fmla="*/ 220 h 220"/>
                  <a:gd name="T2" fmla="*/ 0 w 241"/>
                  <a:gd name="T3" fmla="*/ 0 h 220"/>
                  <a:gd name="T4" fmla="*/ 44 w 241"/>
                  <a:gd name="T5" fmla="*/ 0 h 220"/>
                  <a:gd name="T6" fmla="*/ 109 w 241"/>
                  <a:gd name="T7" fmla="*/ 154 h 220"/>
                  <a:gd name="T8" fmla="*/ 175 w 241"/>
                  <a:gd name="T9" fmla="*/ 0 h 220"/>
                  <a:gd name="T10" fmla="*/ 241 w 241"/>
                  <a:gd name="T11" fmla="*/ 0 h 220"/>
                  <a:gd name="T12" fmla="*/ 241 w 241"/>
                  <a:gd name="T13" fmla="*/ 220 h 220"/>
                  <a:gd name="T14" fmla="*/ 197 w 241"/>
                  <a:gd name="T15" fmla="*/ 220 h 220"/>
                  <a:gd name="T16" fmla="*/ 197 w 241"/>
                  <a:gd name="T17" fmla="*/ 66 h 220"/>
                  <a:gd name="T18" fmla="*/ 131 w 241"/>
                  <a:gd name="T19" fmla="*/ 220 h 220"/>
                  <a:gd name="T20" fmla="*/ 109 w 241"/>
                  <a:gd name="T21" fmla="*/ 220 h 220"/>
                  <a:gd name="T22" fmla="*/ 44 w 241"/>
                  <a:gd name="T23" fmla="*/ 66 h 220"/>
                  <a:gd name="T24" fmla="*/ 44 w 241"/>
                  <a:gd name="T25" fmla="*/ 220 h 220"/>
                  <a:gd name="T26" fmla="*/ 0 w 241"/>
                  <a:gd name="T2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109" y="154"/>
                    </a:lnTo>
                    <a:lnTo>
                      <a:pt x="175" y="0"/>
                    </a:lnTo>
                    <a:lnTo>
                      <a:pt x="241" y="0"/>
                    </a:lnTo>
                    <a:lnTo>
                      <a:pt x="241" y="220"/>
                    </a:lnTo>
                    <a:lnTo>
                      <a:pt x="197" y="220"/>
                    </a:lnTo>
                    <a:lnTo>
                      <a:pt x="197" y="6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44" y="66"/>
                    </a:lnTo>
                    <a:lnTo>
                      <a:pt x="44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29"/>
              <p:cNvSpPr>
                <a:spLocks/>
              </p:cNvSpPr>
              <p:nvPr userDrawn="1"/>
            </p:nvSpPr>
            <p:spPr bwMode="auto">
              <a:xfrm>
                <a:off x="21061363" y="4776788"/>
                <a:ext cx="277813" cy="349250"/>
              </a:xfrm>
              <a:custGeom>
                <a:avLst/>
                <a:gdLst>
                  <a:gd name="T0" fmla="*/ 0 w 175"/>
                  <a:gd name="T1" fmla="*/ 0 h 220"/>
                  <a:gd name="T2" fmla="*/ 175 w 175"/>
                  <a:gd name="T3" fmla="*/ 0 h 220"/>
                  <a:gd name="T4" fmla="*/ 175 w 175"/>
                  <a:gd name="T5" fmla="*/ 44 h 220"/>
                  <a:gd name="T6" fmla="*/ 110 w 175"/>
                  <a:gd name="T7" fmla="*/ 44 h 220"/>
                  <a:gd name="T8" fmla="*/ 110 w 175"/>
                  <a:gd name="T9" fmla="*/ 220 h 220"/>
                  <a:gd name="T10" fmla="*/ 66 w 175"/>
                  <a:gd name="T11" fmla="*/ 220 h 220"/>
                  <a:gd name="T12" fmla="*/ 66 w 175"/>
                  <a:gd name="T13" fmla="*/ 44 h 220"/>
                  <a:gd name="T14" fmla="*/ 0 w 175"/>
                  <a:gd name="T15" fmla="*/ 44 h 220"/>
                  <a:gd name="T16" fmla="*/ 0 w 175"/>
                  <a:gd name="T17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220">
                    <a:moveTo>
                      <a:pt x="0" y="0"/>
                    </a:moveTo>
                    <a:lnTo>
                      <a:pt x="175" y="0"/>
                    </a:lnTo>
                    <a:lnTo>
                      <a:pt x="175" y="44"/>
                    </a:lnTo>
                    <a:lnTo>
                      <a:pt x="110" y="44"/>
                    </a:lnTo>
                    <a:lnTo>
                      <a:pt x="110" y="220"/>
                    </a:lnTo>
                    <a:lnTo>
                      <a:pt x="66" y="220"/>
                    </a:lnTo>
                    <a:lnTo>
                      <a:pt x="66" y="44"/>
                    </a:ln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81000" y="384048"/>
              <a:ext cx="750655" cy="400941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6" name="Triangle 1">
            <a:extLst>
              <a:ext uri="{FF2B5EF4-FFF2-40B4-BE49-F238E27FC236}">
                <a16:creationId xmlns:a16="http://schemas.microsoft.com/office/drawing/2014/main" id="{E398D872-4587-514E-ADAF-03FA743D0AFC}"/>
              </a:ext>
            </a:extLst>
          </p:cNvPr>
          <p:cNvSpPr/>
          <p:nvPr userDrawn="1"/>
        </p:nvSpPr>
        <p:spPr>
          <a:xfrm>
            <a:off x="34371" y="20861"/>
            <a:ext cx="12131361" cy="6821841"/>
          </a:xfrm>
          <a:custGeom>
            <a:avLst/>
            <a:gdLst>
              <a:gd name="connsiteX0" fmla="*/ 0 w 3806687"/>
              <a:gd name="connsiteY0" fmla="*/ 4855312 h 4855312"/>
              <a:gd name="connsiteX1" fmla="*/ 1903344 w 3806687"/>
              <a:gd name="connsiteY1" fmla="*/ 0 h 4855312"/>
              <a:gd name="connsiteX2" fmla="*/ 3806687 w 3806687"/>
              <a:gd name="connsiteY2" fmla="*/ 4855312 h 4855312"/>
              <a:gd name="connsiteX3" fmla="*/ 0 w 3806687"/>
              <a:gd name="connsiteY3" fmla="*/ 4855312 h 4855312"/>
              <a:gd name="connsiteX0" fmla="*/ 0 w 4089953"/>
              <a:gd name="connsiteY0" fmla="*/ 6147399 h 6147399"/>
              <a:gd name="connsiteX1" fmla="*/ 4089953 w 4089953"/>
              <a:gd name="connsiteY1" fmla="*/ 0 h 6147399"/>
              <a:gd name="connsiteX2" fmla="*/ 3806687 w 4089953"/>
              <a:gd name="connsiteY2" fmla="*/ 6147399 h 6147399"/>
              <a:gd name="connsiteX3" fmla="*/ 0 w 4089953"/>
              <a:gd name="connsiteY3" fmla="*/ 6147399 h 6147399"/>
              <a:gd name="connsiteX0" fmla="*/ 0 w 8169965"/>
              <a:gd name="connsiteY0" fmla="*/ 6147399 h 6872956"/>
              <a:gd name="connsiteX1" fmla="*/ 4089953 w 8169965"/>
              <a:gd name="connsiteY1" fmla="*/ 0 h 6872956"/>
              <a:gd name="connsiteX2" fmla="*/ 8169965 w 8169965"/>
              <a:gd name="connsiteY2" fmla="*/ 6872956 h 6872956"/>
              <a:gd name="connsiteX3" fmla="*/ 0 w 8169965"/>
              <a:gd name="connsiteY3" fmla="*/ 6147399 h 6872956"/>
              <a:gd name="connsiteX0" fmla="*/ 0 w 12205252"/>
              <a:gd name="connsiteY0" fmla="*/ 4626712 h 6872956"/>
              <a:gd name="connsiteX1" fmla="*/ 8125240 w 12205252"/>
              <a:gd name="connsiteY1" fmla="*/ 0 h 6872956"/>
              <a:gd name="connsiteX2" fmla="*/ 12205252 w 12205252"/>
              <a:gd name="connsiteY2" fmla="*/ 6872956 h 6872956"/>
              <a:gd name="connsiteX3" fmla="*/ 0 w 12205252"/>
              <a:gd name="connsiteY3" fmla="*/ 4626712 h 6872956"/>
              <a:gd name="connsiteX0" fmla="*/ 0 w 12194861"/>
              <a:gd name="connsiteY0" fmla="*/ 4626712 h 6841715"/>
              <a:gd name="connsiteX1" fmla="*/ 8125240 w 12194861"/>
              <a:gd name="connsiteY1" fmla="*/ 0 h 6841715"/>
              <a:gd name="connsiteX2" fmla="*/ 12194861 w 12194861"/>
              <a:gd name="connsiteY2" fmla="*/ 6841715 h 6841715"/>
              <a:gd name="connsiteX3" fmla="*/ 0 w 12194861"/>
              <a:gd name="connsiteY3" fmla="*/ 4626712 h 6841715"/>
              <a:gd name="connsiteX0" fmla="*/ 0 w 12191686"/>
              <a:gd name="connsiteY0" fmla="*/ 4626712 h 6867170"/>
              <a:gd name="connsiteX1" fmla="*/ 8125240 w 12191686"/>
              <a:gd name="connsiteY1" fmla="*/ 0 h 6867170"/>
              <a:gd name="connsiteX2" fmla="*/ 12191686 w 12191686"/>
              <a:gd name="connsiteY2" fmla="*/ 6867170 h 6867170"/>
              <a:gd name="connsiteX3" fmla="*/ 0 w 12191686"/>
              <a:gd name="connsiteY3" fmla="*/ 4626712 h 6867170"/>
              <a:gd name="connsiteX0" fmla="*/ 0 w 12188511"/>
              <a:gd name="connsiteY0" fmla="*/ 4626712 h 6857624"/>
              <a:gd name="connsiteX1" fmla="*/ 8125240 w 12188511"/>
              <a:gd name="connsiteY1" fmla="*/ 0 h 6857624"/>
              <a:gd name="connsiteX2" fmla="*/ 12188511 w 12188511"/>
              <a:gd name="connsiteY2" fmla="*/ 6857624 h 6857624"/>
              <a:gd name="connsiteX3" fmla="*/ 0 w 12188511"/>
              <a:gd name="connsiteY3" fmla="*/ 4626712 h 6857624"/>
              <a:gd name="connsiteX0" fmla="*/ 0 w 12178986"/>
              <a:gd name="connsiteY0" fmla="*/ 4626712 h 6857624"/>
              <a:gd name="connsiteX1" fmla="*/ 8125240 w 12178986"/>
              <a:gd name="connsiteY1" fmla="*/ 0 h 6857624"/>
              <a:gd name="connsiteX2" fmla="*/ 12178986 w 12178986"/>
              <a:gd name="connsiteY2" fmla="*/ 6857624 h 6857624"/>
              <a:gd name="connsiteX3" fmla="*/ 0 w 12178986"/>
              <a:gd name="connsiteY3" fmla="*/ 4626712 h 6857624"/>
              <a:gd name="connsiteX0" fmla="*/ 0 w 12163111"/>
              <a:gd name="connsiteY0" fmla="*/ 4626713 h 6857624"/>
              <a:gd name="connsiteX1" fmla="*/ 8109365 w 12163111"/>
              <a:gd name="connsiteY1" fmla="*/ 0 h 6857624"/>
              <a:gd name="connsiteX2" fmla="*/ 12163111 w 12163111"/>
              <a:gd name="connsiteY2" fmla="*/ 6857624 h 6857624"/>
              <a:gd name="connsiteX3" fmla="*/ 0 w 12163111"/>
              <a:gd name="connsiteY3" fmla="*/ 4626713 h 6857624"/>
              <a:gd name="connsiteX0" fmla="*/ 0 w 12150411"/>
              <a:gd name="connsiteY0" fmla="*/ 4629896 h 6857624"/>
              <a:gd name="connsiteX1" fmla="*/ 8096665 w 12150411"/>
              <a:gd name="connsiteY1" fmla="*/ 0 h 6857624"/>
              <a:gd name="connsiteX2" fmla="*/ 12150411 w 12150411"/>
              <a:gd name="connsiteY2" fmla="*/ 6857624 h 6857624"/>
              <a:gd name="connsiteX3" fmla="*/ 0 w 12150411"/>
              <a:gd name="connsiteY3" fmla="*/ 4629896 h 6857624"/>
              <a:gd name="connsiteX0" fmla="*/ 0 w 12131361"/>
              <a:gd name="connsiteY0" fmla="*/ 4629897 h 6857624"/>
              <a:gd name="connsiteX1" fmla="*/ 8077615 w 12131361"/>
              <a:gd name="connsiteY1" fmla="*/ 0 h 6857624"/>
              <a:gd name="connsiteX2" fmla="*/ 12131361 w 12131361"/>
              <a:gd name="connsiteY2" fmla="*/ 6857624 h 6857624"/>
              <a:gd name="connsiteX3" fmla="*/ 0 w 12131361"/>
              <a:gd name="connsiteY3" fmla="*/ 4629897 h 6857624"/>
              <a:gd name="connsiteX0" fmla="*/ 0 w 12131361"/>
              <a:gd name="connsiteY0" fmla="*/ 4608991 h 6836718"/>
              <a:gd name="connsiteX1" fmla="*/ 8074138 w 12131361"/>
              <a:gd name="connsiteY1" fmla="*/ 0 h 6836718"/>
              <a:gd name="connsiteX2" fmla="*/ 12131361 w 12131361"/>
              <a:gd name="connsiteY2" fmla="*/ 6836718 h 6836718"/>
              <a:gd name="connsiteX3" fmla="*/ 0 w 12131361"/>
              <a:gd name="connsiteY3" fmla="*/ 4608991 h 6836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31361" h="6836718">
                <a:moveTo>
                  <a:pt x="0" y="4608991"/>
                </a:moveTo>
                <a:lnTo>
                  <a:pt x="8074138" y="0"/>
                </a:lnTo>
                <a:lnTo>
                  <a:pt x="12131361" y="6836718"/>
                </a:lnTo>
                <a:lnTo>
                  <a:pt x="0" y="4608991"/>
                </a:lnTo>
                <a:close/>
              </a:path>
            </a:pathLst>
          </a:custGeom>
          <a:noFill/>
          <a:ln w="12700">
            <a:gradFill>
              <a:gsLst>
                <a:gs pos="0">
                  <a:schemeClr val="accent1"/>
                </a:gs>
                <a:gs pos="99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3035" y="1655791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Two line title</a:t>
            </a:r>
            <a:br>
              <a:rPr lang="en-US" dirty="0"/>
            </a:br>
            <a:r>
              <a:rPr lang="en-US" dirty="0"/>
              <a:t>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823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4572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62D8C6-B021-44AB-991D-D27E3330593E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A9F5DEA1-F45C-49D2-B1E2-C4E09DE25DC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13DB14-D770-4457-A7FB-3A8BF2CCF49C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4" name="Footer Placeholder 3">
              <a:extLst>
                <a:ext uri="{FF2B5EF4-FFF2-40B4-BE49-F238E27FC236}">
                  <a16:creationId xmlns:a16="http://schemas.microsoft.com/office/drawing/2014/main" id="{8EC958F0-41CC-415D-88AA-89E3AECC28A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5" name="TextBox 25">
              <a:extLst>
                <a:ext uri="{FF2B5EF4-FFF2-40B4-BE49-F238E27FC236}">
                  <a16:creationId xmlns:a16="http://schemas.microsoft.com/office/drawing/2014/main" id="{92DB555B-1636-4883-B142-7A70C87205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7" name="Rectangle 26">
              <a:extLst>
                <a:ext uri="{FF2B5EF4-FFF2-40B4-BE49-F238E27FC236}">
                  <a16:creationId xmlns:a16="http://schemas.microsoft.com/office/drawing/2014/main" id="{EFE29A9D-69DC-4014-92B2-BF3B4CEAE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2C16C4E2-D24A-4BE8-BA35-9E5F743908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4" name="Footer Placeholder 3">
              <a:extLst>
                <a:ext uri="{FF2B5EF4-FFF2-40B4-BE49-F238E27FC236}">
                  <a16:creationId xmlns:a16="http://schemas.microsoft.com/office/drawing/2014/main" id="{687CA877-7465-498D-A094-11C5790112E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710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88B13BD0-CE12-DD4B-A861-5939A7C11A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4858" y="0"/>
            <a:ext cx="12216858" cy="6858000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3035" y="1655791"/>
            <a:ext cx="9980173" cy="161907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Two line title</a:t>
            </a:r>
            <a:br>
              <a:rPr lang="en-US" dirty="0"/>
            </a:br>
            <a:r>
              <a:rPr lang="en-US" dirty="0"/>
              <a:t>goes here</a:t>
            </a:r>
            <a:endParaRPr lang="en-GB" dirty="0"/>
          </a:p>
        </p:txBody>
      </p:sp>
      <p:sp>
        <p:nvSpPr>
          <p:cNvPr id="4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381000" y="384048"/>
            <a:ext cx="2384269" cy="432000"/>
            <a:chOff x="381000" y="384048"/>
            <a:chExt cx="2384269" cy="432000"/>
          </a:xfrm>
        </p:grpSpPr>
        <p:grpSp>
          <p:nvGrpSpPr>
            <p:cNvPr id="12" name="Group 11"/>
            <p:cNvGrpSpPr>
              <a:grpSpLocks noChangeAspect="1"/>
            </p:cNvGrpSpPr>
            <p:nvPr userDrawn="1"/>
          </p:nvGrpSpPr>
          <p:grpSpPr>
            <a:xfrm>
              <a:off x="1246412" y="392922"/>
              <a:ext cx="1518857" cy="423126"/>
              <a:chOff x="9836151" y="2917825"/>
              <a:chExt cx="11955463" cy="3330576"/>
            </a:xfrm>
            <a:solidFill>
              <a:schemeClr val="bg1"/>
            </a:solidFill>
          </p:grpSpPr>
          <p:sp>
            <p:nvSpPr>
              <p:cNvPr id="16" name="Freeform 6"/>
              <p:cNvSpPr>
                <a:spLocks/>
              </p:cNvSpPr>
              <p:nvPr userDrawn="1"/>
            </p:nvSpPr>
            <p:spPr bwMode="auto">
              <a:xfrm>
                <a:off x="9871076" y="2952750"/>
                <a:ext cx="868363" cy="1192213"/>
              </a:xfrm>
              <a:custGeom>
                <a:avLst/>
                <a:gdLst>
                  <a:gd name="T0" fmla="*/ 19 w 25"/>
                  <a:gd name="T1" fmla="*/ 10 h 34"/>
                  <a:gd name="T2" fmla="*/ 13 w 25"/>
                  <a:gd name="T3" fmla="*/ 5 h 34"/>
                  <a:gd name="T4" fmla="*/ 8 w 25"/>
                  <a:gd name="T5" fmla="*/ 9 h 34"/>
                  <a:gd name="T6" fmla="*/ 11 w 25"/>
                  <a:gd name="T7" fmla="*/ 13 h 34"/>
                  <a:gd name="T8" fmla="*/ 16 w 25"/>
                  <a:gd name="T9" fmla="*/ 14 h 34"/>
                  <a:gd name="T10" fmla="*/ 25 w 25"/>
                  <a:gd name="T11" fmla="*/ 24 h 34"/>
                  <a:gd name="T12" fmla="*/ 13 w 25"/>
                  <a:gd name="T13" fmla="*/ 34 h 34"/>
                  <a:gd name="T14" fmla="*/ 0 w 25"/>
                  <a:gd name="T15" fmla="*/ 24 h 34"/>
                  <a:gd name="T16" fmla="*/ 6 w 25"/>
                  <a:gd name="T17" fmla="*/ 22 h 34"/>
                  <a:gd name="T18" fmla="*/ 13 w 25"/>
                  <a:gd name="T19" fmla="*/ 28 h 34"/>
                  <a:gd name="T20" fmla="*/ 19 w 25"/>
                  <a:gd name="T21" fmla="*/ 24 h 34"/>
                  <a:gd name="T22" fmla="*/ 15 w 25"/>
                  <a:gd name="T23" fmla="*/ 20 h 34"/>
                  <a:gd name="T24" fmla="*/ 10 w 25"/>
                  <a:gd name="T25" fmla="*/ 19 h 34"/>
                  <a:gd name="T26" fmla="*/ 1 w 25"/>
                  <a:gd name="T27" fmla="*/ 10 h 34"/>
                  <a:gd name="T28" fmla="*/ 13 w 25"/>
                  <a:gd name="T29" fmla="*/ 0 h 34"/>
                  <a:gd name="T30" fmla="*/ 25 w 25"/>
                  <a:gd name="T31" fmla="*/ 8 h 34"/>
                  <a:gd name="T32" fmla="*/ 19 w 25"/>
                  <a:gd name="T33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34">
                    <a:moveTo>
                      <a:pt x="19" y="10"/>
                    </a:moveTo>
                    <a:cubicBezTo>
                      <a:pt x="19" y="8"/>
                      <a:pt x="17" y="5"/>
                      <a:pt x="13" y="5"/>
                    </a:cubicBezTo>
                    <a:cubicBezTo>
                      <a:pt x="10" y="5"/>
                      <a:pt x="8" y="7"/>
                      <a:pt x="8" y="9"/>
                    </a:cubicBezTo>
                    <a:cubicBezTo>
                      <a:pt x="8" y="11"/>
                      <a:pt x="9" y="13"/>
                      <a:pt x="11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2" y="15"/>
                      <a:pt x="25" y="19"/>
                      <a:pt x="25" y="24"/>
                    </a:cubicBezTo>
                    <a:cubicBezTo>
                      <a:pt x="25" y="29"/>
                      <a:pt x="21" y="34"/>
                      <a:pt x="13" y="34"/>
                    </a:cubicBezTo>
                    <a:cubicBezTo>
                      <a:pt x="4" y="34"/>
                      <a:pt x="1" y="28"/>
                      <a:pt x="0" y="24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9" y="28"/>
                      <a:pt x="13" y="28"/>
                    </a:cubicBezTo>
                    <a:cubicBezTo>
                      <a:pt x="17" y="28"/>
                      <a:pt x="19" y="27"/>
                      <a:pt x="19" y="24"/>
                    </a:cubicBezTo>
                    <a:cubicBezTo>
                      <a:pt x="19" y="22"/>
                      <a:pt x="17" y="21"/>
                      <a:pt x="15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18"/>
                      <a:pt x="1" y="15"/>
                      <a:pt x="1" y="10"/>
                    </a:cubicBezTo>
                    <a:cubicBezTo>
                      <a:pt x="1" y="4"/>
                      <a:pt x="7" y="0"/>
                      <a:pt x="13" y="0"/>
                    </a:cubicBezTo>
                    <a:cubicBezTo>
                      <a:pt x="21" y="0"/>
                      <a:pt x="24" y="4"/>
                      <a:pt x="25" y="8"/>
                    </a:cubicBez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7"/>
              <p:cNvSpPr>
                <a:spLocks/>
              </p:cNvSpPr>
              <p:nvPr userDrawn="1"/>
            </p:nvSpPr>
            <p:spPr bwMode="auto">
              <a:xfrm>
                <a:off x="10844213" y="3303588"/>
                <a:ext cx="798513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3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2" y="4"/>
                      <a:pt x="23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8"/>
              <p:cNvSpPr>
                <a:spLocks noEditPoints="1"/>
              </p:cNvSpPr>
              <p:nvPr userDrawn="1"/>
            </p:nvSpPr>
            <p:spPr bwMode="auto">
              <a:xfrm>
                <a:off x="11747501" y="2917825"/>
                <a:ext cx="277813" cy="1192213"/>
              </a:xfrm>
              <a:custGeom>
                <a:avLst/>
                <a:gdLst>
                  <a:gd name="T0" fmla="*/ 4 w 8"/>
                  <a:gd name="T1" fmla="*/ 0 h 34"/>
                  <a:gd name="T2" fmla="*/ 8 w 8"/>
                  <a:gd name="T3" fmla="*/ 4 h 34"/>
                  <a:gd name="T4" fmla="*/ 4 w 8"/>
                  <a:gd name="T5" fmla="*/ 8 h 34"/>
                  <a:gd name="T6" fmla="*/ 0 w 8"/>
                  <a:gd name="T7" fmla="*/ 4 h 34"/>
                  <a:gd name="T8" fmla="*/ 4 w 8"/>
                  <a:gd name="T9" fmla="*/ 0 h 34"/>
                  <a:gd name="T10" fmla="*/ 1 w 8"/>
                  <a:gd name="T11" fmla="*/ 34 h 34"/>
                  <a:gd name="T12" fmla="*/ 1 w 8"/>
                  <a:gd name="T13" fmla="*/ 11 h 34"/>
                  <a:gd name="T14" fmla="*/ 7 w 8"/>
                  <a:gd name="T15" fmla="*/ 11 h 34"/>
                  <a:gd name="T16" fmla="*/ 7 w 8"/>
                  <a:gd name="T17" fmla="*/ 34 h 34"/>
                  <a:gd name="T18" fmla="*/ 1 w 8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4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4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34"/>
                      <a:pt x="7" y="34"/>
                      <a:pt x="7" y="34"/>
                    </a:cubicBezTo>
                    <a:lnTo>
                      <a:pt x="1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9"/>
              <p:cNvSpPr>
                <a:spLocks noEditPoints="1"/>
              </p:cNvSpPr>
              <p:nvPr userDrawn="1"/>
            </p:nvSpPr>
            <p:spPr bwMode="auto">
              <a:xfrm>
                <a:off x="12165013" y="3303588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5 h 24"/>
                  <a:gd name="T18" fmla="*/ 22 w 22"/>
                  <a:gd name="T19" fmla="*/ 17 h 24"/>
                  <a:gd name="T20" fmla="*/ 16 w 22"/>
                  <a:gd name="T21" fmla="*/ 9 h 24"/>
                  <a:gd name="T22" fmla="*/ 11 w 22"/>
                  <a:gd name="T23" fmla="*/ 5 h 24"/>
                  <a:gd name="T24" fmla="*/ 6 w 22"/>
                  <a:gd name="T25" fmla="*/ 9 h 24"/>
                  <a:gd name="T26" fmla="*/ 16 w 22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2" y="4"/>
                      <a:pt x="22" y="12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Freeform 10"/>
              <p:cNvSpPr>
                <a:spLocks/>
              </p:cNvSpPr>
              <p:nvPr userDrawn="1"/>
            </p:nvSpPr>
            <p:spPr bwMode="auto">
              <a:xfrm>
                <a:off x="13103226" y="3303588"/>
                <a:ext cx="730250" cy="806450"/>
              </a:xfrm>
              <a:custGeom>
                <a:avLst/>
                <a:gdLst>
                  <a:gd name="T0" fmla="*/ 6 w 21"/>
                  <a:gd name="T1" fmla="*/ 23 h 23"/>
                  <a:gd name="T2" fmla="*/ 0 w 21"/>
                  <a:gd name="T3" fmla="*/ 23 h 23"/>
                  <a:gd name="T4" fmla="*/ 0 w 21"/>
                  <a:gd name="T5" fmla="*/ 0 h 23"/>
                  <a:gd name="T6" fmla="*/ 6 w 21"/>
                  <a:gd name="T7" fmla="*/ 0 h 23"/>
                  <a:gd name="T8" fmla="*/ 6 w 21"/>
                  <a:gd name="T9" fmla="*/ 3 h 23"/>
                  <a:gd name="T10" fmla="*/ 13 w 21"/>
                  <a:gd name="T11" fmla="*/ 0 h 23"/>
                  <a:gd name="T12" fmla="*/ 21 w 21"/>
                  <a:gd name="T13" fmla="*/ 9 h 23"/>
                  <a:gd name="T14" fmla="*/ 21 w 21"/>
                  <a:gd name="T15" fmla="*/ 23 h 23"/>
                  <a:gd name="T16" fmla="*/ 15 w 21"/>
                  <a:gd name="T17" fmla="*/ 23 h 23"/>
                  <a:gd name="T18" fmla="*/ 15 w 21"/>
                  <a:gd name="T19" fmla="*/ 10 h 23"/>
                  <a:gd name="T20" fmla="*/ 10 w 21"/>
                  <a:gd name="T21" fmla="*/ 5 h 23"/>
                  <a:gd name="T22" fmla="*/ 6 w 21"/>
                  <a:gd name="T23" fmla="*/ 10 h 23"/>
                  <a:gd name="T24" fmla="*/ 6 w 21"/>
                  <a:gd name="T2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3">
                    <a:moveTo>
                      <a:pt x="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8" y="0"/>
                      <a:pt x="21" y="4"/>
                      <a:pt x="21" y="9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3" y="5"/>
                      <a:pt x="10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6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11"/>
              <p:cNvSpPr>
                <a:spLocks/>
              </p:cNvSpPr>
              <p:nvPr userDrawn="1"/>
            </p:nvSpPr>
            <p:spPr bwMode="auto">
              <a:xfrm>
                <a:off x="13971588" y="3303588"/>
                <a:ext cx="800100" cy="841375"/>
              </a:xfrm>
              <a:custGeom>
                <a:avLst/>
                <a:gdLst>
                  <a:gd name="T0" fmla="*/ 6 w 23"/>
                  <a:gd name="T1" fmla="*/ 12 h 24"/>
                  <a:gd name="T2" fmla="*/ 12 w 23"/>
                  <a:gd name="T3" fmla="*/ 18 h 24"/>
                  <a:gd name="T4" fmla="*/ 17 w 23"/>
                  <a:gd name="T5" fmla="*/ 15 h 24"/>
                  <a:gd name="T6" fmla="*/ 23 w 23"/>
                  <a:gd name="T7" fmla="*/ 16 h 24"/>
                  <a:gd name="T8" fmla="*/ 12 w 23"/>
                  <a:gd name="T9" fmla="*/ 24 h 24"/>
                  <a:gd name="T10" fmla="*/ 0 w 23"/>
                  <a:gd name="T11" fmla="*/ 12 h 24"/>
                  <a:gd name="T12" fmla="*/ 12 w 23"/>
                  <a:gd name="T13" fmla="*/ 0 h 24"/>
                  <a:gd name="T14" fmla="*/ 22 w 23"/>
                  <a:gd name="T15" fmla="*/ 7 h 24"/>
                  <a:gd name="T16" fmla="*/ 17 w 23"/>
                  <a:gd name="T17" fmla="*/ 9 h 24"/>
                  <a:gd name="T18" fmla="*/ 12 w 23"/>
                  <a:gd name="T19" fmla="*/ 5 h 24"/>
                  <a:gd name="T20" fmla="*/ 6 w 23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4">
                    <a:moveTo>
                      <a:pt x="6" y="12"/>
                    </a:move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20"/>
                      <a:pt x="18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1" y="4"/>
                      <a:pt x="22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7"/>
                      <a:pt x="15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12"/>
              <p:cNvSpPr>
                <a:spLocks noEditPoints="1"/>
              </p:cNvSpPr>
              <p:nvPr userDrawn="1"/>
            </p:nvSpPr>
            <p:spPr bwMode="auto">
              <a:xfrm>
                <a:off x="14839951" y="3303588"/>
                <a:ext cx="800100" cy="841375"/>
              </a:xfrm>
              <a:custGeom>
                <a:avLst/>
                <a:gdLst>
                  <a:gd name="T0" fmla="*/ 22 w 23"/>
                  <a:gd name="T1" fmla="*/ 17 h 24"/>
                  <a:gd name="T2" fmla="*/ 12 w 23"/>
                  <a:gd name="T3" fmla="*/ 24 h 24"/>
                  <a:gd name="T4" fmla="*/ 0 w 23"/>
                  <a:gd name="T5" fmla="*/ 12 h 24"/>
                  <a:gd name="T6" fmla="*/ 11 w 23"/>
                  <a:gd name="T7" fmla="*/ 0 h 24"/>
                  <a:gd name="T8" fmla="*/ 23 w 23"/>
                  <a:gd name="T9" fmla="*/ 12 h 24"/>
                  <a:gd name="T10" fmla="*/ 23 w 23"/>
                  <a:gd name="T11" fmla="*/ 14 h 24"/>
                  <a:gd name="T12" fmla="*/ 6 w 23"/>
                  <a:gd name="T13" fmla="*/ 14 h 24"/>
                  <a:gd name="T14" fmla="*/ 12 w 23"/>
                  <a:gd name="T15" fmla="*/ 19 h 24"/>
                  <a:gd name="T16" fmla="*/ 17 w 23"/>
                  <a:gd name="T17" fmla="*/ 15 h 24"/>
                  <a:gd name="T18" fmla="*/ 22 w 23"/>
                  <a:gd name="T19" fmla="*/ 17 h 24"/>
                  <a:gd name="T20" fmla="*/ 16 w 23"/>
                  <a:gd name="T21" fmla="*/ 9 h 24"/>
                  <a:gd name="T22" fmla="*/ 11 w 23"/>
                  <a:gd name="T23" fmla="*/ 5 h 24"/>
                  <a:gd name="T24" fmla="*/ 6 w 23"/>
                  <a:gd name="T25" fmla="*/ 9 h 24"/>
                  <a:gd name="T26" fmla="*/ 16 w 23"/>
                  <a:gd name="T27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6" y="24"/>
                      <a:pt x="0" y="20"/>
                      <a:pt x="0" y="12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8" y="0"/>
                      <a:pt x="23" y="4"/>
                      <a:pt x="23" y="12"/>
                    </a:cubicBezTo>
                    <a:cubicBezTo>
                      <a:pt x="23" y="12"/>
                      <a:pt x="23" y="13"/>
                      <a:pt x="23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6" y="17"/>
                      <a:pt x="17" y="15"/>
                    </a:cubicBezTo>
                    <a:lnTo>
                      <a:pt x="22" y="17"/>
                    </a:lnTo>
                    <a:close/>
                    <a:moveTo>
                      <a:pt x="16" y="9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7"/>
                      <a:pt x="6" y="9"/>
                    </a:cubicBezTo>
                    <a:lnTo>
                      <a:pt x="1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Oval 13"/>
              <p:cNvSpPr>
                <a:spLocks noChangeArrowheads="1"/>
              </p:cNvSpPr>
              <p:nvPr userDrawn="1"/>
            </p:nvSpPr>
            <p:spPr bwMode="auto">
              <a:xfrm>
                <a:off x="15744826" y="3829050"/>
                <a:ext cx="312738" cy="315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14"/>
              <p:cNvSpPr>
                <a:spLocks noEditPoints="1"/>
              </p:cNvSpPr>
              <p:nvPr userDrawn="1"/>
            </p:nvSpPr>
            <p:spPr bwMode="auto">
              <a:xfrm>
                <a:off x="9836151" y="4776788"/>
                <a:ext cx="1146175" cy="1155700"/>
              </a:xfrm>
              <a:custGeom>
                <a:avLst/>
                <a:gdLst>
                  <a:gd name="T0" fmla="*/ 503 w 722"/>
                  <a:gd name="T1" fmla="*/ 552 h 728"/>
                  <a:gd name="T2" fmla="*/ 219 w 722"/>
                  <a:gd name="T3" fmla="*/ 552 h 728"/>
                  <a:gd name="T4" fmla="*/ 153 w 722"/>
                  <a:gd name="T5" fmla="*/ 728 h 728"/>
                  <a:gd name="T6" fmla="*/ 0 w 722"/>
                  <a:gd name="T7" fmla="*/ 728 h 728"/>
                  <a:gd name="T8" fmla="*/ 285 w 722"/>
                  <a:gd name="T9" fmla="*/ 0 h 728"/>
                  <a:gd name="T10" fmla="*/ 438 w 722"/>
                  <a:gd name="T11" fmla="*/ 0 h 728"/>
                  <a:gd name="T12" fmla="*/ 722 w 722"/>
                  <a:gd name="T13" fmla="*/ 728 h 728"/>
                  <a:gd name="T14" fmla="*/ 569 w 722"/>
                  <a:gd name="T15" fmla="*/ 728 h 728"/>
                  <a:gd name="T16" fmla="*/ 503 w 722"/>
                  <a:gd name="T17" fmla="*/ 552 h 728"/>
                  <a:gd name="T18" fmla="*/ 263 w 722"/>
                  <a:gd name="T19" fmla="*/ 419 h 728"/>
                  <a:gd name="T20" fmla="*/ 460 w 722"/>
                  <a:gd name="T21" fmla="*/ 419 h 728"/>
                  <a:gd name="T22" fmla="*/ 350 w 722"/>
                  <a:gd name="T23" fmla="*/ 154 h 728"/>
                  <a:gd name="T24" fmla="*/ 263 w 722"/>
                  <a:gd name="T25" fmla="*/ 419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2" h="728">
                    <a:moveTo>
                      <a:pt x="503" y="552"/>
                    </a:moveTo>
                    <a:lnTo>
                      <a:pt x="219" y="552"/>
                    </a:lnTo>
                    <a:lnTo>
                      <a:pt x="153" y="728"/>
                    </a:lnTo>
                    <a:lnTo>
                      <a:pt x="0" y="728"/>
                    </a:lnTo>
                    <a:lnTo>
                      <a:pt x="285" y="0"/>
                    </a:lnTo>
                    <a:lnTo>
                      <a:pt x="438" y="0"/>
                    </a:lnTo>
                    <a:lnTo>
                      <a:pt x="722" y="728"/>
                    </a:lnTo>
                    <a:lnTo>
                      <a:pt x="569" y="728"/>
                    </a:lnTo>
                    <a:lnTo>
                      <a:pt x="503" y="552"/>
                    </a:lnTo>
                    <a:close/>
                    <a:moveTo>
                      <a:pt x="263" y="419"/>
                    </a:moveTo>
                    <a:lnTo>
                      <a:pt x="460" y="419"/>
                    </a:lnTo>
                    <a:lnTo>
                      <a:pt x="350" y="154"/>
                    </a:lnTo>
                    <a:lnTo>
                      <a:pt x="263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15"/>
              <p:cNvSpPr>
                <a:spLocks noEditPoints="1"/>
              </p:cNvSpPr>
              <p:nvPr userDrawn="1"/>
            </p:nvSpPr>
            <p:spPr bwMode="auto">
              <a:xfrm>
                <a:off x="11087101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7 w 24"/>
                  <a:gd name="T15" fmla="*/ 22 h 33"/>
                  <a:gd name="T16" fmla="*/ 7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20" y="24"/>
                      <a:pt x="13" y="24"/>
                    </a:cubicBezTo>
                    <a:cubicBezTo>
                      <a:pt x="10" y="24"/>
                      <a:pt x="8" y="23"/>
                      <a:pt x="7" y="22"/>
                    </a:cubicBezTo>
                    <a:cubicBezTo>
                      <a:pt x="7" y="33"/>
                      <a:pt x="7" y="33"/>
                      <a:pt x="7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16"/>
              <p:cNvSpPr>
                <a:spLocks noEditPoints="1"/>
              </p:cNvSpPr>
              <p:nvPr userDrawn="1"/>
            </p:nvSpPr>
            <p:spPr bwMode="auto">
              <a:xfrm>
                <a:off x="12060238" y="5091113"/>
                <a:ext cx="833438" cy="1157288"/>
              </a:xfrm>
              <a:custGeom>
                <a:avLst/>
                <a:gdLst>
                  <a:gd name="T0" fmla="*/ 0 w 24"/>
                  <a:gd name="T1" fmla="*/ 33 h 33"/>
                  <a:gd name="T2" fmla="*/ 0 w 24"/>
                  <a:gd name="T3" fmla="*/ 1 h 33"/>
                  <a:gd name="T4" fmla="*/ 6 w 24"/>
                  <a:gd name="T5" fmla="*/ 1 h 33"/>
                  <a:gd name="T6" fmla="*/ 6 w 24"/>
                  <a:gd name="T7" fmla="*/ 4 h 33"/>
                  <a:gd name="T8" fmla="*/ 13 w 24"/>
                  <a:gd name="T9" fmla="*/ 0 h 33"/>
                  <a:gd name="T10" fmla="*/ 24 w 24"/>
                  <a:gd name="T11" fmla="*/ 12 h 33"/>
                  <a:gd name="T12" fmla="*/ 13 w 24"/>
                  <a:gd name="T13" fmla="*/ 24 h 33"/>
                  <a:gd name="T14" fmla="*/ 6 w 24"/>
                  <a:gd name="T15" fmla="*/ 22 h 33"/>
                  <a:gd name="T16" fmla="*/ 6 w 24"/>
                  <a:gd name="T17" fmla="*/ 33 h 33"/>
                  <a:gd name="T18" fmla="*/ 0 w 24"/>
                  <a:gd name="T19" fmla="*/ 33 h 33"/>
                  <a:gd name="T20" fmla="*/ 12 w 24"/>
                  <a:gd name="T21" fmla="*/ 6 h 33"/>
                  <a:gd name="T22" fmla="*/ 6 w 24"/>
                  <a:gd name="T23" fmla="*/ 12 h 33"/>
                  <a:gd name="T24" fmla="*/ 12 w 24"/>
                  <a:gd name="T25" fmla="*/ 19 h 33"/>
                  <a:gd name="T26" fmla="*/ 18 w 24"/>
                  <a:gd name="T27" fmla="*/ 12 h 33"/>
                  <a:gd name="T28" fmla="*/ 12 w 24"/>
                  <a:gd name="T2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3">
                    <a:moveTo>
                      <a:pt x="0" y="3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10" y="0"/>
                      <a:pt x="13" y="0"/>
                    </a:cubicBezTo>
                    <a:cubicBezTo>
                      <a:pt x="20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3" y="24"/>
                    </a:cubicBezTo>
                    <a:cubicBezTo>
                      <a:pt x="10" y="24"/>
                      <a:pt x="7" y="23"/>
                      <a:pt x="6" y="22"/>
                    </a:cubicBezTo>
                    <a:cubicBezTo>
                      <a:pt x="6" y="33"/>
                      <a:pt x="6" y="33"/>
                      <a:pt x="6" y="33"/>
                    </a:cubicBezTo>
                    <a:lnTo>
                      <a:pt x="0" y="33"/>
                    </a:lnTo>
                    <a:close/>
                    <a:moveTo>
                      <a:pt x="12" y="6"/>
                    </a:moveTo>
                    <a:cubicBezTo>
                      <a:pt x="9" y="6"/>
                      <a:pt x="6" y="8"/>
                      <a:pt x="6" y="12"/>
                    </a:cubicBezTo>
                    <a:cubicBezTo>
                      <a:pt x="6" y="16"/>
                      <a:pt x="9" y="19"/>
                      <a:pt x="12" y="19"/>
                    </a:cubicBezTo>
                    <a:cubicBezTo>
                      <a:pt x="15" y="19"/>
                      <a:pt x="18" y="16"/>
                      <a:pt x="18" y="12"/>
                    </a:cubicBezTo>
                    <a:cubicBezTo>
                      <a:pt x="18" y="8"/>
                      <a:pt x="15" y="6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Rectangle 17"/>
              <p:cNvSpPr>
                <a:spLocks noChangeArrowheads="1"/>
              </p:cNvSpPr>
              <p:nvPr userDrawn="1"/>
            </p:nvSpPr>
            <p:spPr bwMode="auto">
              <a:xfrm>
                <a:off x="13033376" y="4741863"/>
                <a:ext cx="207963" cy="1190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18"/>
              <p:cNvSpPr>
                <a:spLocks noEditPoints="1"/>
              </p:cNvSpPr>
              <p:nvPr userDrawn="1"/>
            </p:nvSpPr>
            <p:spPr bwMode="auto">
              <a:xfrm>
                <a:off x="13450888" y="4705350"/>
                <a:ext cx="242888" cy="1227138"/>
              </a:xfrm>
              <a:custGeom>
                <a:avLst/>
                <a:gdLst>
                  <a:gd name="T0" fmla="*/ 4 w 7"/>
                  <a:gd name="T1" fmla="*/ 0 h 35"/>
                  <a:gd name="T2" fmla="*/ 7 w 7"/>
                  <a:gd name="T3" fmla="*/ 4 h 35"/>
                  <a:gd name="T4" fmla="*/ 4 w 7"/>
                  <a:gd name="T5" fmla="*/ 8 h 35"/>
                  <a:gd name="T6" fmla="*/ 0 w 7"/>
                  <a:gd name="T7" fmla="*/ 4 h 35"/>
                  <a:gd name="T8" fmla="*/ 4 w 7"/>
                  <a:gd name="T9" fmla="*/ 0 h 35"/>
                  <a:gd name="T10" fmla="*/ 1 w 7"/>
                  <a:gd name="T11" fmla="*/ 35 h 35"/>
                  <a:gd name="T12" fmla="*/ 1 w 7"/>
                  <a:gd name="T13" fmla="*/ 12 h 35"/>
                  <a:gd name="T14" fmla="*/ 7 w 7"/>
                  <a:gd name="T15" fmla="*/ 12 h 35"/>
                  <a:gd name="T16" fmla="*/ 7 w 7"/>
                  <a:gd name="T17" fmla="*/ 35 h 35"/>
                  <a:gd name="T18" fmla="*/ 1 w 7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5">
                    <a:moveTo>
                      <a:pt x="4" y="0"/>
                    </a:move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9"/>
              <p:cNvSpPr>
                <a:spLocks noEditPoints="1"/>
              </p:cNvSpPr>
              <p:nvPr userDrawn="1"/>
            </p:nvSpPr>
            <p:spPr bwMode="auto">
              <a:xfrm>
                <a:off x="13866813" y="5091113"/>
                <a:ext cx="765175" cy="841375"/>
              </a:xfrm>
              <a:custGeom>
                <a:avLst/>
                <a:gdLst>
                  <a:gd name="T0" fmla="*/ 22 w 22"/>
                  <a:gd name="T1" fmla="*/ 17 h 24"/>
                  <a:gd name="T2" fmla="*/ 11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1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20"/>
              <p:cNvSpPr>
                <a:spLocks noEditPoints="1"/>
              </p:cNvSpPr>
              <p:nvPr userDrawn="1"/>
            </p:nvSpPr>
            <p:spPr bwMode="auto">
              <a:xfrm>
                <a:off x="14736763" y="4741863"/>
                <a:ext cx="833438" cy="1190625"/>
              </a:xfrm>
              <a:custGeom>
                <a:avLst/>
                <a:gdLst>
                  <a:gd name="T0" fmla="*/ 24 w 24"/>
                  <a:gd name="T1" fmla="*/ 30 h 34"/>
                  <a:gd name="T2" fmla="*/ 24 w 24"/>
                  <a:gd name="T3" fmla="*/ 34 h 34"/>
                  <a:gd name="T4" fmla="*/ 18 w 24"/>
                  <a:gd name="T5" fmla="*/ 34 h 34"/>
                  <a:gd name="T6" fmla="*/ 18 w 24"/>
                  <a:gd name="T7" fmla="*/ 31 h 34"/>
                  <a:gd name="T8" fmla="*/ 12 w 24"/>
                  <a:gd name="T9" fmla="*/ 34 h 34"/>
                  <a:gd name="T10" fmla="*/ 0 w 24"/>
                  <a:gd name="T11" fmla="*/ 22 h 34"/>
                  <a:gd name="T12" fmla="*/ 11 w 24"/>
                  <a:gd name="T13" fmla="*/ 10 h 34"/>
                  <a:gd name="T14" fmla="*/ 18 w 24"/>
                  <a:gd name="T15" fmla="*/ 13 h 34"/>
                  <a:gd name="T16" fmla="*/ 18 w 24"/>
                  <a:gd name="T17" fmla="*/ 0 h 34"/>
                  <a:gd name="T18" fmla="*/ 24 w 24"/>
                  <a:gd name="T19" fmla="*/ 0 h 34"/>
                  <a:gd name="T20" fmla="*/ 24 w 24"/>
                  <a:gd name="T21" fmla="*/ 30 h 34"/>
                  <a:gd name="T22" fmla="*/ 12 w 24"/>
                  <a:gd name="T23" fmla="*/ 29 h 34"/>
                  <a:gd name="T24" fmla="*/ 18 w 24"/>
                  <a:gd name="T25" fmla="*/ 22 h 34"/>
                  <a:gd name="T26" fmla="*/ 12 w 24"/>
                  <a:gd name="T27" fmla="*/ 16 h 34"/>
                  <a:gd name="T28" fmla="*/ 7 w 24"/>
                  <a:gd name="T29" fmla="*/ 22 h 34"/>
                  <a:gd name="T30" fmla="*/ 12 w 24"/>
                  <a:gd name="T31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34">
                    <a:moveTo>
                      <a:pt x="24" y="30"/>
                    </a:moveTo>
                    <a:cubicBezTo>
                      <a:pt x="24" y="31"/>
                      <a:pt x="24" y="33"/>
                      <a:pt x="2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3"/>
                      <a:pt x="18" y="32"/>
                      <a:pt x="18" y="31"/>
                    </a:cubicBezTo>
                    <a:cubicBezTo>
                      <a:pt x="17" y="33"/>
                      <a:pt x="15" y="34"/>
                      <a:pt x="12" y="34"/>
                    </a:cubicBezTo>
                    <a:cubicBezTo>
                      <a:pt x="5" y="34"/>
                      <a:pt x="0" y="29"/>
                      <a:pt x="0" y="22"/>
                    </a:cubicBezTo>
                    <a:cubicBezTo>
                      <a:pt x="0" y="15"/>
                      <a:pt x="5" y="10"/>
                      <a:pt x="11" y="10"/>
                    </a:cubicBezTo>
                    <a:cubicBezTo>
                      <a:pt x="15" y="10"/>
                      <a:pt x="17" y="12"/>
                      <a:pt x="18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4" y="30"/>
                    </a:lnTo>
                    <a:close/>
                    <a:moveTo>
                      <a:pt x="12" y="29"/>
                    </a:moveTo>
                    <a:cubicBezTo>
                      <a:pt x="15" y="29"/>
                      <a:pt x="18" y="26"/>
                      <a:pt x="18" y="22"/>
                    </a:cubicBezTo>
                    <a:cubicBezTo>
                      <a:pt x="18" y="18"/>
                      <a:pt x="15" y="16"/>
                      <a:pt x="12" y="16"/>
                    </a:cubicBezTo>
                    <a:cubicBezTo>
                      <a:pt x="9" y="16"/>
                      <a:pt x="7" y="18"/>
                      <a:pt x="7" y="22"/>
                    </a:cubicBezTo>
                    <a:cubicBezTo>
                      <a:pt x="7" y="26"/>
                      <a:pt x="9" y="29"/>
                      <a:pt x="12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21"/>
              <p:cNvSpPr>
                <a:spLocks/>
              </p:cNvSpPr>
              <p:nvPr userDrawn="1"/>
            </p:nvSpPr>
            <p:spPr bwMode="auto">
              <a:xfrm>
                <a:off x="16057563" y="4881563"/>
                <a:ext cx="520700" cy="1050925"/>
              </a:xfrm>
              <a:custGeom>
                <a:avLst/>
                <a:gdLst>
                  <a:gd name="T0" fmla="*/ 10 w 15"/>
                  <a:gd name="T1" fmla="*/ 7 h 30"/>
                  <a:gd name="T2" fmla="*/ 15 w 15"/>
                  <a:gd name="T3" fmla="*/ 7 h 30"/>
                  <a:gd name="T4" fmla="*/ 15 w 15"/>
                  <a:gd name="T5" fmla="*/ 12 h 30"/>
                  <a:gd name="T6" fmla="*/ 10 w 15"/>
                  <a:gd name="T7" fmla="*/ 12 h 30"/>
                  <a:gd name="T8" fmla="*/ 10 w 15"/>
                  <a:gd name="T9" fmla="*/ 22 h 30"/>
                  <a:gd name="T10" fmla="*/ 13 w 15"/>
                  <a:gd name="T11" fmla="*/ 25 h 30"/>
                  <a:gd name="T12" fmla="*/ 15 w 15"/>
                  <a:gd name="T13" fmla="*/ 24 h 30"/>
                  <a:gd name="T14" fmla="*/ 15 w 15"/>
                  <a:gd name="T15" fmla="*/ 30 h 30"/>
                  <a:gd name="T16" fmla="*/ 11 w 15"/>
                  <a:gd name="T17" fmla="*/ 30 h 30"/>
                  <a:gd name="T18" fmla="*/ 4 w 15"/>
                  <a:gd name="T19" fmla="*/ 23 h 30"/>
                  <a:gd name="T20" fmla="*/ 4 w 15"/>
                  <a:gd name="T21" fmla="*/ 12 h 30"/>
                  <a:gd name="T22" fmla="*/ 0 w 15"/>
                  <a:gd name="T23" fmla="*/ 12 h 30"/>
                  <a:gd name="T24" fmla="*/ 0 w 15"/>
                  <a:gd name="T25" fmla="*/ 7 h 30"/>
                  <a:gd name="T26" fmla="*/ 1 w 15"/>
                  <a:gd name="T27" fmla="*/ 7 h 30"/>
                  <a:gd name="T28" fmla="*/ 5 w 15"/>
                  <a:gd name="T29" fmla="*/ 3 h 30"/>
                  <a:gd name="T30" fmla="*/ 5 w 15"/>
                  <a:gd name="T31" fmla="*/ 0 h 30"/>
                  <a:gd name="T32" fmla="*/ 10 w 15"/>
                  <a:gd name="T33" fmla="*/ 0 h 30"/>
                  <a:gd name="T34" fmla="*/ 10 w 15"/>
                  <a:gd name="T3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30">
                    <a:moveTo>
                      <a:pt x="10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4"/>
                      <a:pt x="11" y="25"/>
                      <a:pt x="13" y="25"/>
                    </a:cubicBezTo>
                    <a:cubicBezTo>
                      <a:pt x="14" y="25"/>
                      <a:pt x="15" y="24"/>
                      <a:pt x="15" y="24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4" y="30"/>
                      <a:pt x="13" y="30"/>
                      <a:pt x="11" y="30"/>
                    </a:cubicBezTo>
                    <a:cubicBezTo>
                      <a:pt x="7" y="30"/>
                      <a:pt x="4" y="27"/>
                      <a:pt x="4" y="2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4" y="7"/>
                      <a:pt x="5" y="5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22"/>
              <p:cNvSpPr>
                <a:spLocks noEditPoints="1"/>
              </p:cNvSpPr>
              <p:nvPr userDrawn="1"/>
            </p:nvSpPr>
            <p:spPr bwMode="auto">
              <a:xfrm>
                <a:off x="16683038" y="5091113"/>
                <a:ext cx="833438" cy="841375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  <a:gd name="T10" fmla="*/ 18 w 24"/>
                  <a:gd name="T11" fmla="*/ 12 h 24"/>
                  <a:gd name="T12" fmla="*/ 12 w 24"/>
                  <a:gd name="T13" fmla="*/ 6 h 24"/>
                  <a:gd name="T14" fmla="*/ 6 w 24"/>
                  <a:gd name="T15" fmla="*/ 12 h 24"/>
                  <a:gd name="T16" fmla="*/ 12 w 24"/>
                  <a:gd name="T17" fmla="*/ 19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  <a:moveTo>
                      <a:pt x="18" y="12"/>
                    </a:moveTo>
                    <a:cubicBezTo>
                      <a:pt x="18" y="8"/>
                      <a:pt x="15" y="6"/>
                      <a:pt x="12" y="6"/>
                    </a:cubicBezTo>
                    <a:cubicBezTo>
                      <a:pt x="9" y="6"/>
                      <a:pt x="6" y="8"/>
                      <a:pt x="6" y="12"/>
                    </a:cubicBezTo>
                    <a:cubicBezTo>
                      <a:pt x="6" y="17"/>
                      <a:pt x="9" y="19"/>
                      <a:pt x="12" y="19"/>
                    </a:cubicBezTo>
                    <a:cubicBezTo>
                      <a:pt x="15" y="19"/>
                      <a:pt x="18" y="17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23"/>
              <p:cNvSpPr>
                <a:spLocks/>
              </p:cNvSpPr>
              <p:nvPr userDrawn="1"/>
            </p:nvSpPr>
            <p:spPr bwMode="auto">
              <a:xfrm>
                <a:off x="18003838" y="4776788"/>
                <a:ext cx="728663" cy="1155700"/>
              </a:xfrm>
              <a:custGeom>
                <a:avLst/>
                <a:gdLst>
                  <a:gd name="T0" fmla="*/ 0 w 459"/>
                  <a:gd name="T1" fmla="*/ 728 h 728"/>
                  <a:gd name="T2" fmla="*/ 0 w 459"/>
                  <a:gd name="T3" fmla="*/ 0 h 728"/>
                  <a:gd name="T4" fmla="*/ 131 w 459"/>
                  <a:gd name="T5" fmla="*/ 0 h 728"/>
                  <a:gd name="T6" fmla="*/ 131 w 459"/>
                  <a:gd name="T7" fmla="*/ 596 h 728"/>
                  <a:gd name="T8" fmla="*/ 459 w 459"/>
                  <a:gd name="T9" fmla="*/ 596 h 728"/>
                  <a:gd name="T10" fmla="*/ 459 w 459"/>
                  <a:gd name="T11" fmla="*/ 728 h 728"/>
                  <a:gd name="T12" fmla="*/ 0 w 459"/>
                  <a:gd name="T13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28">
                    <a:moveTo>
                      <a:pt x="0" y="728"/>
                    </a:moveTo>
                    <a:lnTo>
                      <a:pt x="0" y="0"/>
                    </a:lnTo>
                    <a:lnTo>
                      <a:pt x="131" y="0"/>
                    </a:lnTo>
                    <a:lnTo>
                      <a:pt x="131" y="596"/>
                    </a:lnTo>
                    <a:lnTo>
                      <a:pt x="459" y="596"/>
                    </a:lnTo>
                    <a:lnTo>
                      <a:pt x="459" y="728"/>
                    </a:lnTo>
                    <a:lnTo>
                      <a:pt x="0" y="7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24"/>
              <p:cNvSpPr>
                <a:spLocks noEditPoints="1"/>
              </p:cNvSpPr>
              <p:nvPr userDrawn="1"/>
            </p:nvSpPr>
            <p:spPr bwMode="auto">
              <a:xfrm>
                <a:off x="18837276" y="4705350"/>
                <a:ext cx="277813" cy="1227138"/>
              </a:xfrm>
              <a:custGeom>
                <a:avLst/>
                <a:gdLst>
                  <a:gd name="T0" fmla="*/ 4 w 8"/>
                  <a:gd name="T1" fmla="*/ 0 h 35"/>
                  <a:gd name="T2" fmla="*/ 8 w 8"/>
                  <a:gd name="T3" fmla="*/ 4 h 35"/>
                  <a:gd name="T4" fmla="*/ 4 w 8"/>
                  <a:gd name="T5" fmla="*/ 8 h 35"/>
                  <a:gd name="T6" fmla="*/ 0 w 8"/>
                  <a:gd name="T7" fmla="*/ 4 h 35"/>
                  <a:gd name="T8" fmla="*/ 4 w 8"/>
                  <a:gd name="T9" fmla="*/ 0 h 35"/>
                  <a:gd name="T10" fmla="*/ 1 w 8"/>
                  <a:gd name="T11" fmla="*/ 35 h 35"/>
                  <a:gd name="T12" fmla="*/ 1 w 8"/>
                  <a:gd name="T13" fmla="*/ 12 h 35"/>
                  <a:gd name="T14" fmla="*/ 7 w 8"/>
                  <a:gd name="T15" fmla="*/ 12 h 35"/>
                  <a:gd name="T16" fmla="*/ 7 w 8"/>
                  <a:gd name="T17" fmla="*/ 35 h 35"/>
                  <a:gd name="T18" fmla="*/ 1 w 8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5">
                    <a:moveTo>
                      <a:pt x="4" y="0"/>
                    </a:move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lose/>
                    <a:moveTo>
                      <a:pt x="1" y="35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35"/>
                      <a:pt x="7" y="35"/>
                      <a:pt x="7" y="35"/>
                    </a:cubicBezTo>
                    <a:lnTo>
                      <a:pt x="1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Freeform 25"/>
              <p:cNvSpPr>
                <a:spLocks/>
              </p:cNvSpPr>
              <p:nvPr userDrawn="1"/>
            </p:nvSpPr>
            <p:spPr bwMode="auto">
              <a:xfrm>
                <a:off x="19254788" y="4741863"/>
                <a:ext cx="520700" cy="1190625"/>
              </a:xfrm>
              <a:custGeom>
                <a:avLst/>
                <a:gdLst>
                  <a:gd name="T0" fmla="*/ 10 w 15"/>
                  <a:gd name="T1" fmla="*/ 8 h 34"/>
                  <a:gd name="T2" fmla="*/ 10 w 15"/>
                  <a:gd name="T3" fmla="*/ 11 h 34"/>
                  <a:gd name="T4" fmla="*/ 15 w 15"/>
                  <a:gd name="T5" fmla="*/ 11 h 34"/>
                  <a:gd name="T6" fmla="*/ 15 w 15"/>
                  <a:gd name="T7" fmla="*/ 16 h 34"/>
                  <a:gd name="T8" fmla="*/ 10 w 15"/>
                  <a:gd name="T9" fmla="*/ 16 h 34"/>
                  <a:gd name="T10" fmla="*/ 10 w 15"/>
                  <a:gd name="T11" fmla="*/ 34 h 34"/>
                  <a:gd name="T12" fmla="*/ 4 w 15"/>
                  <a:gd name="T13" fmla="*/ 34 h 34"/>
                  <a:gd name="T14" fmla="*/ 4 w 15"/>
                  <a:gd name="T15" fmla="*/ 16 h 34"/>
                  <a:gd name="T16" fmla="*/ 0 w 15"/>
                  <a:gd name="T17" fmla="*/ 16 h 34"/>
                  <a:gd name="T18" fmla="*/ 0 w 15"/>
                  <a:gd name="T19" fmla="*/ 11 h 34"/>
                  <a:gd name="T20" fmla="*/ 4 w 15"/>
                  <a:gd name="T21" fmla="*/ 11 h 34"/>
                  <a:gd name="T22" fmla="*/ 4 w 15"/>
                  <a:gd name="T23" fmla="*/ 8 h 34"/>
                  <a:gd name="T24" fmla="*/ 12 w 15"/>
                  <a:gd name="T25" fmla="*/ 0 h 34"/>
                  <a:gd name="T26" fmla="*/ 15 w 15"/>
                  <a:gd name="T27" fmla="*/ 0 h 34"/>
                  <a:gd name="T28" fmla="*/ 15 w 15"/>
                  <a:gd name="T29" fmla="*/ 5 h 34"/>
                  <a:gd name="T30" fmla="*/ 13 w 15"/>
                  <a:gd name="T31" fmla="*/ 5 h 34"/>
                  <a:gd name="T32" fmla="*/ 10 w 15"/>
                  <a:gd name="T33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34">
                    <a:moveTo>
                      <a:pt x="10" y="8"/>
                    </a:move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0"/>
                      <a:pt x="15" y="0"/>
                      <a:pt x="15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2" y="5"/>
                      <a:pt x="10" y="6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Freeform 26"/>
              <p:cNvSpPr>
                <a:spLocks noEditPoints="1"/>
              </p:cNvSpPr>
              <p:nvPr userDrawn="1"/>
            </p:nvSpPr>
            <p:spPr bwMode="auto">
              <a:xfrm>
                <a:off x="19845338" y="5091113"/>
                <a:ext cx="763588" cy="841375"/>
              </a:xfrm>
              <a:custGeom>
                <a:avLst/>
                <a:gdLst>
                  <a:gd name="T0" fmla="*/ 22 w 22"/>
                  <a:gd name="T1" fmla="*/ 17 h 24"/>
                  <a:gd name="T2" fmla="*/ 12 w 22"/>
                  <a:gd name="T3" fmla="*/ 24 h 24"/>
                  <a:gd name="T4" fmla="*/ 0 w 22"/>
                  <a:gd name="T5" fmla="*/ 12 h 24"/>
                  <a:gd name="T6" fmla="*/ 11 w 22"/>
                  <a:gd name="T7" fmla="*/ 0 h 24"/>
                  <a:gd name="T8" fmla="*/ 22 w 22"/>
                  <a:gd name="T9" fmla="*/ 12 h 24"/>
                  <a:gd name="T10" fmla="*/ 22 w 22"/>
                  <a:gd name="T11" fmla="*/ 14 h 24"/>
                  <a:gd name="T12" fmla="*/ 6 w 22"/>
                  <a:gd name="T13" fmla="*/ 14 h 24"/>
                  <a:gd name="T14" fmla="*/ 12 w 22"/>
                  <a:gd name="T15" fmla="*/ 19 h 24"/>
                  <a:gd name="T16" fmla="*/ 17 w 22"/>
                  <a:gd name="T17" fmla="*/ 16 h 24"/>
                  <a:gd name="T18" fmla="*/ 22 w 22"/>
                  <a:gd name="T19" fmla="*/ 17 h 24"/>
                  <a:gd name="T20" fmla="*/ 16 w 22"/>
                  <a:gd name="T21" fmla="*/ 10 h 24"/>
                  <a:gd name="T22" fmla="*/ 11 w 22"/>
                  <a:gd name="T23" fmla="*/ 5 h 24"/>
                  <a:gd name="T24" fmla="*/ 6 w 22"/>
                  <a:gd name="T25" fmla="*/ 10 h 24"/>
                  <a:gd name="T26" fmla="*/ 16 w 22"/>
                  <a:gd name="T27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4">
                    <a:moveTo>
                      <a:pt x="22" y="17"/>
                    </a:moveTo>
                    <a:cubicBezTo>
                      <a:pt x="21" y="21"/>
                      <a:pt x="17" y="24"/>
                      <a:pt x="12" y="24"/>
                    </a:cubicBezTo>
                    <a:cubicBezTo>
                      <a:pt x="5" y="24"/>
                      <a:pt x="0" y="20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2" y="5"/>
                      <a:pt x="22" y="12"/>
                    </a:cubicBezTo>
                    <a:cubicBezTo>
                      <a:pt x="22" y="13"/>
                      <a:pt x="22" y="14"/>
                      <a:pt x="22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7"/>
                      <a:pt x="8" y="19"/>
                      <a:pt x="12" y="19"/>
                    </a:cubicBezTo>
                    <a:cubicBezTo>
                      <a:pt x="14" y="19"/>
                      <a:pt x="16" y="18"/>
                      <a:pt x="17" y="16"/>
                    </a:cubicBezTo>
                    <a:lnTo>
                      <a:pt x="22" y="17"/>
                    </a:lnTo>
                    <a:close/>
                    <a:moveTo>
                      <a:pt x="16" y="10"/>
                    </a:moveTo>
                    <a:cubicBezTo>
                      <a:pt x="16" y="7"/>
                      <a:pt x="15" y="5"/>
                      <a:pt x="11" y="5"/>
                    </a:cubicBezTo>
                    <a:cubicBezTo>
                      <a:pt x="8" y="5"/>
                      <a:pt x="6" y="8"/>
                      <a:pt x="6" y="10"/>
                    </a:cubicBezTo>
                    <a:lnTo>
                      <a:pt x="1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Oval 27"/>
              <p:cNvSpPr>
                <a:spLocks noChangeArrowheads="1"/>
              </p:cNvSpPr>
              <p:nvPr userDrawn="1"/>
            </p:nvSpPr>
            <p:spPr bwMode="auto">
              <a:xfrm>
                <a:off x="20748626" y="5653088"/>
                <a:ext cx="312738" cy="279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28"/>
              <p:cNvSpPr>
                <a:spLocks/>
              </p:cNvSpPr>
              <p:nvPr userDrawn="1"/>
            </p:nvSpPr>
            <p:spPr bwMode="auto">
              <a:xfrm>
                <a:off x="21409026" y="4776788"/>
                <a:ext cx="382588" cy="349250"/>
              </a:xfrm>
              <a:custGeom>
                <a:avLst/>
                <a:gdLst>
                  <a:gd name="T0" fmla="*/ 0 w 241"/>
                  <a:gd name="T1" fmla="*/ 220 h 220"/>
                  <a:gd name="T2" fmla="*/ 0 w 241"/>
                  <a:gd name="T3" fmla="*/ 0 h 220"/>
                  <a:gd name="T4" fmla="*/ 44 w 241"/>
                  <a:gd name="T5" fmla="*/ 0 h 220"/>
                  <a:gd name="T6" fmla="*/ 109 w 241"/>
                  <a:gd name="T7" fmla="*/ 154 h 220"/>
                  <a:gd name="T8" fmla="*/ 175 w 241"/>
                  <a:gd name="T9" fmla="*/ 0 h 220"/>
                  <a:gd name="T10" fmla="*/ 241 w 241"/>
                  <a:gd name="T11" fmla="*/ 0 h 220"/>
                  <a:gd name="T12" fmla="*/ 241 w 241"/>
                  <a:gd name="T13" fmla="*/ 220 h 220"/>
                  <a:gd name="T14" fmla="*/ 197 w 241"/>
                  <a:gd name="T15" fmla="*/ 220 h 220"/>
                  <a:gd name="T16" fmla="*/ 197 w 241"/>
                  <a:gd name="T17" fmla="*/ 66 h 220"/>
                  <a:gd name="T18" fmla="*/ 131 w 241"/>
                  <a:gd name="T19" fmla="*/ 220 h 220"/>
                  <a:gd name="T20" fmla="*/ 109 w 241"/>
                  <a:gd name="T21" fmla="*/ 220 h 220"/>
                  <a:gd name="T22" fmla="*/ 44 w 241"/>
                  <a:gd name="T23" fmla="*/ 66 h 220"/>
                  <a:gd name="T24" fmla="*/ 44 w 241"/>
                  <a:gd name="T25" fmla="*/ 220 h 220"/>
                  <a:gd name="T26" fmla="*/ 0 w 241"/>
                  <a:gd name="T2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109" y="154"/>
                    </a:lnTo>
                    <a:lnTo>
                      <a:pt x="175" y="0"/>
                    </a:lnTo>
                    <a:lnTo>
                      <a:pt x="241" y="0"/>
                    </a:lnTo>
                    <a:lnTo>
                      <a:pt x="241" y="220"/>
                    </a:lnTo>
                    <a:lnTo>
                      <a:pt x="197" y="220"/>
                    </a:lnTo>
                    <a:lnTo>
                      <a:pt x="197" y="6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44" y="66"/>
                    </a:lnTo>
                    <a:lnTo>
                      <a:pt x="44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29"/>
              <p:cNvSpPr>
                <a:spLocks/>
              </p:cNvSpPr>
              <p:nvPr userDrawn="1"/>
            </p:nvSpPr>
            <p:spPr bwMode="auto">
              <a:xfrm>
                <a:off x="21061363" y="4776788"/>
                <a:ext cx="277813" cy="349250"/>
              </a:xfrm>
              <a:custGeom>
                <a:avLst/>
                <a:gdLst>
                  <a:gd name="T0" fmla="*/ 0 w 175"/>
                  <a:gd name="T1" fmla="*/ 0 h 220"/>
                  <a:gd name="T2" fmla="*/ 175 w 175"/>
                  <a:gd name="T3" fmla="*/ 0 h 220"/>
                  <a:gd name="T4" fmla="*/ 175 w 175"/>
                  <a:gd name="T5" fmla="*/ 44 h 220"/>
                  <a:gd name="T6" fmla="*/ 110 w 175"/>
                  <a:gd name="T7" fmla="*/ 44 h 220"/>
                  <a:gd name="T8" fmla="*/ 110 w 175"/>
                  <a:gd name="T9" fmla="*/ 220 h 220"/>
                  <a:gd name="T10" fmla="*/ 66 w 175"/>
                  <a:gd name="T11" fmla="*/ 220 h 220"/>
                  <a:gd name="T12" fmla="*/ 66 w 175"/>
                  <a:gd name="T13" fmla="*/ 44 h 220"/>
                  <a:gd name="T14" fmla="*/ 0 w 175"/>
                  <a:gd name="T15" fmla="*/ 44 h 220"/>
                  <a:gd name="T16" fmla="*/ 0 w 175"/>
                  <a:gd name="T17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220">
                    <a:moveTo>
                      <a:pt x="0" y="0"/>
                    </a:moveTo>
                    <a:lnTo>
                      <a:pt x="175" y="0"/>
                    </a:lnTo>
                    <a:lnTo>
                      <a:pt x="175" y="44"/>
                    </a:lnTo>
                    <a:lnTo>
                      <a:pt x="110" y="44"/>
                    </a:lnTo>
                    <a:lnTo>
                      <a:pt x="110" y="220"/>
                    </a:lnTo>
                    <a:lnTo>
                      <a:pt x="66" y="220"/>
                    </a:lnTo>
                    <a:lnTo>
                      <a:pt x="66" y="44"/>
                    </a:ln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81000" y="384048"/>
              <a:ext cx="750655" cy="400941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6992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Full_Image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9A0DF094-60F5-5747-B4D0-70DA429FAE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216858" cy="6858000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4049" y="2286000"/>
            <a:ext cx="5711952" cy="841834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/>
              <a:t>One-line title</a:t>
            </a:r>
            <a:endParaRPr lang="en-GB" dirty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7" name="Group 6"/>
          <p:cNvGrpSpPr>
            <a:grpSpLocks noChangeAspect="1"/>
          </p:cNvGrpSpPr>
          <p:nvPr userDrawn="1"/>
        </p:nvGrpSpPr>
        <p:grpSpPr>
          <a:xfrm>
            <a:off x="381000" y="384048"/>
            <a:ext cx="2384269" cy="432000"/>
            <a:chOff x="3024188" y="2847975"/>
            <a:chExt cx="18767426" cy="3400426"/>
          </a:xfrm>
        </p:grpSpPr>
        <p:sp>
          <p:nvSpPr>
            <p:cNvPr id="9" name="Freeform 5"/>
            <p:cNvSpPr>
              <a:spLocks noEditPoints="1"/>
            </p:cNvSpPr>
            <p:nvPr userDrawn="1"/>
          </p:nvSpPr>
          <p:spPr bwMode="auto">
            <a:xfrm>
              <a:off x="3024188" y="2847975"/>
              <a:ext cx="5908675" cy="3155950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9871076" y="2952750"/>
              <a:ext cx="868363" cy="1192213"/>
            </a:xfrm>
            <a:custGeom>
              <a:avLst/>
              <a:gdLst>
                <a:gd name="T0" fmla="*/ 19 w 25"/>
                <a:gd name="T1" fmla="*/ 10 h 34"/>
                <a:gd name="T2" fmla="*/ 13 w 25"/>
                <a:gd name="T3" fmla="*/ 5 h 34"/>
                <a:gd name="T4" fmla="*/ 8 w 25"/>
                <a:gd name="T5" fmla="*/ 9 h 34"/>
                <a:gd name="T6" fmla="*/ 11 w 25"/>
                <a:gd name="T7" fmla="*/ 13 h 34"/>
                <a:gd name="T8" fmla="*/ 16 w 25"/>
                <a:gd name="T9" fmla="*/ 14 h 34"/>
                <a:gd name="T10" fmla="*/ 25 w 25"/>
                <a:gd name="T11" fmla="*/ 24 h 34"/>
                <a:gd name="T12" fmla="*/ 13 w 25"/>
                <a:gd name="T13" fmla="*/ 34 h 34"/>
                <a:gd name="T14" fmla="*/ 0 w 25"/>
                <a:gd name="T15" fmla="*/ 24 h 34"/>
                <a:gd name="T16" fmla="*/ 6 w 25"/>
                <a:gd name="T17" fmla="*/ 22 h 34"/>
                <a:gd name="T18" fmla="*/ 13 w 25"/>
                <a:gd name="T19" fmla="*/ 28 h 34"/>
                <a:gd name="T20" fmla="*/ 19 w 25"/>
                <a:gd name="T21" fmla="*/ 24 h 34"/>
                <a:gd name="T22" fmla="*/ 15 w 25"/>
                <a:gd name="T23" fmla="*/ 20 h 34"/>
                <a:gd name="T24" fmla="*/ 10 w 25"/>
                <a:gd name="T25" fmla="*/ 19 h 34"/>
                <a:gd name="T26" fmla="*/ 1 w 25"/>
                <a:gd name="T27" fmla="*/ 10 h 34"/>
                <a:gd name="T28" fmla="*/ 13 w 25"/>
                <a:gd name="T29" fmla="*/ 0 h 34"/>
                <a:gd name="T30" fmla="*/ 25 w 25"/>
                <a:gd name="T31" fmla="*/ 8 h 34"/>
                <a:gd name="T32" fmla="*/ 19 w 25"/>
                <a:gd name="T33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34">
                  <a:moveTo>
                    <a:pt x="19" y="10"/>
                  </a:moveTo>
                  <a:cubicBezTo>
                    <a:pt x="19" y="8"/>
                    <a:pt x="17" y="5"/>
                    <a:pt x="13" y="5"/>
                  </a:cubicBezTo>
                  <a:cubicBezTo>
                    <a:pt x="10" y="5"/>
                    <a:pt x="8" y="7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22" y="15"/>
                    <a:pt x="25" y="19"/>
                    <a:pt x="25" y="24"/>
                  </a:cubicBezTo>
                  <a:cubicBezTo>
                    <a:pt x="25" y="29"/>
                    <a:pt x="21" y="34"/>
                    <a:pt x="13" y="34"/>
                  </a:cubicBezTo>
                  <a:cubicBezTo>
                    <a:pt x="4" y="34"/>
                    <a:pt x="1" y="28"/>
                    <a:pt x="0" y="24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9" y="28"/>
                    <a:pt x="13" y="28"/>
                  </a:cubicBezTo>
                  <a:cubicBezTo>
                    <a:pt x="17" y="28"/>
                    <a:pt x="19" y="27"/>
                    <a:pt x="19" y="24"/>
                  </a:cubicBezTo>
                  <a:cubicBezTo>
                    <a:pt x="19" y="22"/>
                    <a:pt x="17" y="21"/>
                    <a:pt x="15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5" y="18"/>
                    <a:pt x="1" y="15"/>
                    <a:pt x="1" y="10"/>
                  </a:cubicBezTo>
                  <a:cubicBezTo>
                    <a:pt x="1" y="4"/>
                    <a:pt x="7" y="0"/>
                    <a:pt x="13" y="0"/>
                  </a:cubicBezTo>
                  <a:cubicBezTo>
                    <a:pt x="21" y="0"/>
                    <a:pt x="24" y="4"/>
                    <a:pt x="25" y="8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844213" y="3303588"/>
              <a:ext cx="798513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3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2" y="4"/>
                    <a:pt x="23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747501" y="2917825"/>
              <a:ext cx="277813" cy="1192213"/>
            </a:xfrm>
            <a:custGeom>
              <a:avLst/>
              <a:gdLst>
                <a:gd name="T0" fmla="*/ 4 w 8"/>
                <a:gd name="T1" fmla="*/ 0 h 34"/>
                <a:gd name="T2" fmla="*/ 8 w 8"/>
                <a:gd name="T3" fmla="*/ 4 h 34"/>
                <a:gd name="T4" fmla="*/ 4 w 8"/>
                <a:gd name="T5" fmla="*/ 8 h 34"/>
                <a:gd name="T6" fmla="*/ 0 w 8"/>
                <a:gd name="T7" fmla="*/ 4 h 34"/>
                <a:gd name="T8" fmla="*/ 4 w 8"/>
                <a:gd name="T9" fmla="*/ 0 h 34"/>
                <a:gd name="T10" fmla="*/ 1 w 8"/>
                <a:gd name="T11" fmla="*/ 34 h 34"/>
                <a:gd name="T12" fmla="*/ 1 w 8"/>
                <a:gd name="T13" fmla="*/ 11 h 34"/>
                <a:gd name="T14" fmla="*/ 7 w 8"/>
                <a:gd name="T15" fmla="*/ 11 h 34"/>
                <a:gd name="T16" fmla="*/ 7 w 8"/>
                <a:gd name="T17" fmla="*/ 34 h 34"/>
                <a:gd name="T18" fmla="*/ 1 w 8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4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34"/>
                    <a:pt x="7" y="34"/>
                    <a:pt x="7" y="34"/>
                  </a:cubicBezTo>
                  <a:lnTo>
                    <a:pt x="1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12165013" y="3303588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5 h 24"/>
                <a:gd name="T18" fmla="*/ 22 w 22"/>
                <a:gd name="T19" fmla="*/ 17 h 24"/>
                <a:gd name="T20" fmla="*/ 16 w 22"/>
                <a:gd name="T21" fmla="*/ 9 h 24"/>
                <a:gd name="T22" fmla="*/ 11 w 22"/>
                <a:gd name="T23" fmla="*/ 5 h 24"/>
                <a:gd name="T24" fmla="*/ 6 w 22"/>
                <a:gd name="T25" fmla="*/ 9 h 24"/>
                <a:gd name="T26" fmla="*/ 16 w 22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2" y="4"/>
                    <a:pt x="22" y="12"/>
                  </a:cubicBezTo>
                  <a:cubicBezTo>
                    <a:pt x="22" y="12"/>
                    <a:pt x="22" y="13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13103226" y="3303588"/>
              <a:ext cx="730250" cy="806450"/>
            </a:xfrm>
            <a:custGeom>
              <a:avLst/>
              <a:gdLst>
                <a:gd name="T0" fmla="*/ 6 w 21"/>
                <a:gd name="T1" fmla="*/ 23 h 23"/>
                <a:gd name="T2" fmla="*/ 0 w 21"/>
                <a:gd name="T3" fmla="*/ 23 h 23"/>
                <a:gd name="T4" fmla="*/ 0 w 21"/>
                <a:gd name="T5" fmla="*/ 0 h 23"/>
                <a:gd name="T6" fmla="*/ 6 w 21"/>
                <a:gd name="T7" fmla="*/ 0 h 23"/>
                <a:gd name="T8" fmla="*/ 6 w 21"/>
                <a:gd name="T9" fmla="*/ 3 h 23"/>
                <a:gd name="T10" fmla="*/ 13 w 21"/>
                <a:gd name="T11" fmla="*/ 0 h 23"/>
                <a:gd name="T12" fmla="*/ 21 w 21"/>
                <a:gd name="T13" fmla="*/ 9 h 23"/>
                <a:gd name="T14" fmla="*/ 21 w 21"/>
                <a:gd name="T15" fmla="*/ 23 h 23"/>
                <a:gd name="T16" fmla="*/ 15 w 21"/>
                <a:gd name="T17" fmla="*/ 23 h 23"/>
                <a:gd name="T18" fmla="*/ 15 w 21"/>
                <a:gd name="T19" fmla="*/ 10 h 23"/>
                <a:gd name="T20" fmla="*/ 10 w 21"/>
                <a:gd name="T21" fmla="*/ 5 h 23"/>
                <a:gd name="T22" fmla="*/ 6 w 21"/>
                <a:gd name="T23" fmla="*/ 10 h 23"/>
                <a:gd name="T24" fmla="*/ 6 w 21"/>
                <a:gd name="T2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3">
                  <a:moveTo>
                    <a:pt x="6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18" y="0"/>
                    <a:pt x="21" y="4"/>
                    <a:pt x="21" y="9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7"/>
                    <a:pt x="13" y="5"/>
                    <a:pt x="10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13971588" y="3303588"/>
              <a:ext cx="800100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2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1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1" y="4"/>
                    <a:pt x="22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14839951" y="3303588"/>
              <a:ext cx="800100" cy="841375"/>
            </a:xfrm>
            <a:custGeom>
              <a:avLst/>
              <a:gdLst>
                <a:gd name="T0" fmla="*/ 22 w 23"/>
                <a:gd name="T1" fmla="*/ 17 h 24"/>
                <a:gd name="T2" fmla="*/ 12 w 23"/>
                <a:gd name="T3" fmla="*/ 24 h 24"/>
                <a:gd name="T4" fmla="*/ 0 w 23"/>
                <a:gd name="T5" fmla="*/ 12 h 24"/>
                <a:gd name="T6" fmla="*/ 11 w 23"/>
                <a:gd name="T7" fmla="*/ 0 h 24"/>
                <a:gd name="T8" fmla="*/ 23 w 23"/>
                <a:gd name="T9" fmla="*/ 12 h 24"/>
                <a:gd name="T10" fmla="*/ 23 w 23"/>
                <a:gd name="T11" fmla="*/ 14 h 24"/>
                <a:gd name="T12" fmla="*/ 6 w 23"/>
                <a:gd name="T13" fmla="*/ 14 h 24"/>
                <a:gd name="T14" fmla="*/ 12 w 23"/>
                <a:gd name="T15" fmla="*/ 19 h 24"/>
                <a:gd name="T16" fmla="*/ 17 w 23"/>
                <a:gd name="T17" fmla="*/ 15 h 24"/>
                <a:gd name="T18" fmla="*/ 22 w 23"/>
                <a:gd name="T19" fmla="*/ 17 h 24"/>
                <a:gd name="T20" fmla="*/ 16 w 23"/>
                <a:gd name="T21" fmla="*/ 9 h 24"/>
                <a:gd name="T22" fmla="*/ 11 w 23"/>
                <a:gd name="T23" fmla="*/ 5 h 24"/>
                <a:gd name="T24" fmla="*/ 6 w 23"/>
                <a:gd name="T25" fmla="*/ 9 h 24"/>
                <a:gd name="T26" fmla="*/ 16 w 23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6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3" y="4"/>
                    <a:pt x="23" y="12"/>
                  </a:cubicBezTo>
                  <a:cubicBezTo>
                    <a:pt x="23" y="12"/>
                    <a:pt x="23" y="13"/>
                    <a:pt x="23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Oval 13"/>
            <p:cNvSpPr>
              <a:spLocks noChangeArrowheads="1"/>
            </p:cNvSpPr>
            <p:nvPr userDrawn="1"/>
          </p:nvSpPr>
          <p:spPr bwMode="auto">
            <a:xfrm>
              <a:off x="15744826" y="3829050"/>
              <a:ext cx="312738" cy="31591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9836151" y="4776788"/>
              <a:ext cx="1146175" cy="1155700"/>
            </a:xfrm>
            <a:custGeom>
              <a:avLst/>
              <a:gdLst>
                <a:gd name="T0" fmla="*/ 503 w 722"/>
                <a:gd name="T1" fmla="*/ 552 h 728"/>
                <a:gd name="T2" fmla="*/ 219 w 722"/>
                <a:gd name="T3" fmla="*/ 552 h 728"/>
                <a:gd name="T4" fmla="*/ 153 w 722"/>
                <a:gd name="T5" fmla="*/ 728 h 728"/>
                <a:gd name="T6" fmla="*/ 0 w 722"/>
                <a:gd name="T7" fmla="*/ 728 h 728"/>
                <a:gd name="T8" fmla="*/ 285 w 722"/>
                <a:gd name="T9" fmla="*/ 0 h 728"/>
                <a:gd name="T10" fmla="*/ 438 w 722"/>
                <a:gd name="T11" fmla="*/ 0 h 728"/>
                <a:gd name="T12" fmla="*/ 722 w 722"/>
                <a:gd name="T13" fmla="*/ 728 h 728"/>
                <a:gd name="T14" fmla="*/ 569 w 722"/>
                <a:gd name="T15" fmla="*/ 728 h 728"/>
                <a:gd name="T16" fmla="*/ 503 w 722"/>
                <a:gd name="T17" fmla="*/ 552 h 728"/>
                <a:gd name="T18" fmla="*/ 263 w 722"/>
                <a:gd name="T19" fmla="*/ 419 h 728"/>
                <a:gd name="T20" fmla="*/ 460 w 722"/>
                <a:gd name="T21" fmla="*/ 419 h 728"/>
                <a:gd name="T22" fmla="*/ 350 w 722"/>
                <a:gd name="T23" fmla="*/ 154 h 728"/>
                <a:gd name="T24" fmla="*/ 263 w 722"/>
                <a:gd name="T25" fmla="*/ 41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2" h="728">
                  <a:moveTo>
                    <a:pt x="503" y="552"/>
                  </a:moveTo>
                  <a:lnTo>
                    <a:pt x="219" y="552"/>
                  </a:lnTo>
                  <a:lnTo>
                    <a:pt x="153" y="728"/>
                  </a:lnTo>
                  <a:lnTo>
                    <a:pt x="0" y="728"/>
                  </a:lnTo>
                  <a:lnTo>
                    <a:pt x="285" y="0"/>
                  </a:lnTo>
                  <a:lnTo>
                    <a:pt x="438" y="0"/>
                  </a:lnTo>
                  <a:lnTo>
                    <a:pt x="722" y="728"/>
                  </a:lnTo>
                  <a:lnTo>
                    <a:pt x="569" y="728"/>
                  </a:lnTo>
                  <a:lnTo>
                    <a:pt x="503" y="552"/>
                  </a:lnTo>
                  <a:close/>
                  <a:moveTo>
                    <a:pt x="263" y="419"/>
                  </a:moveTo>
                  <a:lnTo>
                    <a:pt x="460" y="419"/>
                  </a:lnTo>
                  <a:lnTo>
                    <a:pt x="350" y="154"/>
                  </a:lnTo>
                  <a:lnTo>
                    <a:pt x="263" y="4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11087101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7 w 24"/>
                <a:gd name="T15" fmla="*/ 22 h 33"/>
                <a:gd name="T16" fmla="*/ 7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20" y="24"/>
                    <a:pt x="13" y="24"/>
                  </a:cubicBezTo>
                  <a:cubicBezTo>
                    <a:pt x="10" y="24"/>
                    <a:pt x="8" y="23"/>
                    <a:pt x="7" y="22"/>
                  </a:cubicBezTo>
                  <a:cubicBezTo>
                    <a:pt x="7" y="33"/>
                    <a:pt x="7" y="33"/>
                    <a:pt x="7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12060238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6 w 24"/>
                <a:gd name="T15" fmla="*/ 22 h 33"/>
                <a:gd name="T16" fmla="*/ 6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19" y="24"/>
                    <a:pt x="13" y="24"/>
                  </a:cubicBezTo>
                  <a:cubicBezTo>
                    <a:pt x="10" y="24"/>
                    <a:pt x="7" y="23"/>
                    <a:pt x="6" y="22"/>
                  </a:cubicBezTo>
                  <a:cubicBezTo>
                    <a:pt x="6" y="33"/>
                    <a:pt x="6" y="33"/>
                    <a:pt x="6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Rectangle 17"/>
            <p:cNvSpPr>
              <a:spLocks noChangeArrowheads="1"/>
            </p:cNvSpPr>
            <p:nvPr userDrawn="1"/>
          </p:nvSpPr>
          <p:spPr bwMode="auto">
            <a:xfrm>
              <a:off x="13033376" y="4741863"/>
              <a:ext cx="207963" cy="11906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8"/>
            <p:cNvSpPr>
              <a:spLocks noEditPoints="1"/>
            </p:cNvSpPr>
            <p:nvPr userDrawn="1"/>
          </p:nvSpPr>
          <p:spPr bwMode="auto">
            <a:xfrm>
              <a:off x="13450888" y="4705350"/>
              <a:ext cx="242888" cy="1227138"/>
            </a:xfrm>
            <a:custGeom>
              <a:avLst/>
              <a:gdLst>
                <a:gd name="T0" fmla="*/ 4 w 7"/>
                <a:gd name="T1" fmla="*/ 0 h 35"/>
                <a:gd name="T2" fmla="*/ 7 w 7"/>
                <a:gd name="T3" fmla="*/ 4 h 35"/>
                <a:gd name="T4" fmla="*/ 4 w 7"/>
                <a:gd name="T5" fmla="*/ 8 h 35"/>
                <a:gd name="T6" fmla="*/ 0 w 7"/>
                <a:gd name="T7" fmla="*/ 4 h 35"/>
                <a:gd name="T8" fmla="*/ 4 w 7"/>
                <a:gd name="T9" fmla="*/ 0 h 35"/>
                <a:gd name="T10" fmla="*/ 1 w 7"/>
                <a:gd name="T11" fmla="*/ 35 h 35"/>
                <a:gd name="T12" fmla="*/ 1 w 7"/>
                <a:gd name="T13" fmla="*/ 12 h 35"/>
                <a:gd name="T14" fmla="*/ 7 w 7"/>
                <a:gd name="T15" fmla="*/ 12 h 35"/>
                <a:gd name="T16" fmla="*/ 7 w 7"/>
                <a:gd name="T17" fmla="*/ 35 h 35"/>
                <a:gd name="T18" fmla="*/ 1 w 7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5">
                  <a:moveTo>
                    <a:pt x="4" y="0"/>
                  </a:move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9"/>
            <p:cNvSpPr>
              <a:spLocks noEditPoints="1"/>
            </p:cNvSpPr>
            <p:nvPr userDrawn="1"/>
          </p:nvSpPr>
          <p:spPr bwMode="auto">
            <a:xfrm>
              <a:off x="13866813" y="5091113"/>
              <a:ext cx="765175" cy="841375"/>
            </a:xfrm>
            <a:custGeom>
              <a:avLst/>
              <a:gdLst>
                <a:gd name="T0" fmla="*/ 22 w 22"/>
                <a:gd name="T1" fmla="*/ 17 h 24"/>
                <a:gd name="T2" fmla="*/ 11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1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0"/>
            <p:cNvSpPr>
              <a:spLocks noEditPoints="1"/>
            </p:cNvSpPr>
            <p:nvPr userDrawn="1"/>
          </p:nvSpPr>
          <p:spPr bwMode="auto">
            <a:xfrm>
              <a:off x="14736763" y="4741863"/>
              <a:ext cx="833438" cy="1190625"/>
            </a:xfrm>
            <a:custGeom>
              <a:avLst/>
              <a:gdLst>
                <a:gd name="T0" fmla="*/ 24 w 24"/>
                <a:gd name="T1" fmla="*/ 30 h 34"/>
                <a:gd name="T2" fmla="*/ 24 w 24"/>
                <a:gd name="T3" fmla="*/ 34 h 34"/>
                <a:gd name="T4" fmla="*/ 18 w 24"/>
                <a:gd name="T5" fmla="*/ 34 h 34"/>
                <a:gd name="T6" fmla="*/ 18 w 24"/>
                <a:gd name="T7" fmla="*/ 31 h 34"/>
                <a:gd name="T8" fmla="*/ 12 w 24"/>
                <a:gd name="T9" fmla="*/ 34 h 34"/>
                <a:gd name="T10" fmla="*/ 0 w 24"/>
                <a:gd name="T11" fmla="*/ 22 h 34"/>
                <a:gd name="T12" fmla="*/ 11 w 24"/>
                <a:gd name="T13" fmla="*/ 10 h 34"/>
                <a:gd name="T14" fmla="*/ 18 w 24"/>
                <a:gd name="T15" fmla="*/ 13 h 34"/>
                <a:gd name="T16" fmla="*/ 18 w 24"/>
                <a:gd name="T17" fmla="*/ 0 h 34"/>
                <a:gd name="T18" fmla="*/ 24 w 24"/>
                <a:gd name="T19" fmla="*/ 0 h 34"/>
                <a:gd name="T20" fmla="*/ 24 w 24"/>
                <a:gd name="T21" fmla="*/ 30 h 34"/>
                <a:gd name="T22" fmla="*/ 12 w 24"/>
                <a:gd name="T23" fmla="*/ 29 h 34"/>
                <a:gd name="T24" fmla="*/ 18 w 24"/>
                <a:gd name="T25" fmla="*/ 22 h 34"/>
                <a:gd name="T26" fmla="*/ 12 w 24"/>
                <a:gd name="T27" fmla="*/ 16 h 34"/>
                <a:gd name="T28" fmla="*/ 7 w 24"/>
                <a:gd name="T29" fmla="*/ 22 h 34"/>
                <a:gd name="T30" fmla="*/ 12 w 24"/>
                <a:gd name="T31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34">
                  <a:moveTo>
                    <a:pt x="24" y="30"/>
                  </a:moveTo>
                  <a:cubicBezTo>
                    <a:pt x="24" y="31"/>
                    <a:pt x="24" y="33"/>
                    <a:pt x="24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3"/>
                    <a:pt x="18" y="32"/>
                    <a:pt x="18" y="31"/>
                  </a:cubicBezTo>
                  <a:cubicBezTo>
                    <a:pt x="17" y="33"/>
                    <a:pt x="15" y="34"/>
                    <a:pt x="12" y="34"/>
                  </a:cubicBezTo>
                  <a:cubicBezTo>
                    <a:pt x="5" y="34"/>
                    <a:pt x="0" y="29"/>
                    <a:pt x="0" y="22"/>
                  </a:cubicBezTo>
                  <a:cubicBezTo>
                    <a:pt x="0" y="15"/>
                    <a:pt x="5" y="10"/>
                    <a:pt x="11" y="10"/>
                  </a:cubicBezTo>
                  <a:cubicBezTo>
                    <a:pt x="15" y="10"/>
                    <a:pt x="17" y="12"/>
                    <a:pt x="18" y="1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24" y="30"/>
                  </a:lnTo>
                  <a:close/>
                  <a:moveTo>
                    <a:pt x="12" y="29"/>
                  </a:moveTo>
                  <a:cubicBezTo>
                    <a:pt x="15" y="29"/>
                    <a:pt x="18" y="26"/>
                    <a:pt x="18" y="22"/>
                  </a:cubicBezTo>
                  <a:cubicBezTo>
                    <a:pt x="18" y="18"/>
                    <a:pt x="15" y="16"/>
                    <a:pt x="12" y="16"/>
                  </a:cubicBezTo>
                  <a:cubicBezTo>
                    <a:pt x="9" y="16"/>
                    <a:pt x="7" y="18"/>
                    <a:pt x="7" y="22"/>
                  </a:cubicBezTo>
                  <a:cubicBezTo>
                    <a:pt x="7" y="26"/>
                    <a:pt x="9" y="29"/>
                    <a:pt x="12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1"/>
            <p:cNvSpPr>
              <a:spLocks/>
            </p:cNvSpPr>
            <p:nvPr userDrawn="1"/>
          </p:nvSpPr>
          <p:spPr bwMode="auto">
            <a:xfrm>
              <a:off x="16057563" y="4881563"/>
              <a:ext cx="520700" cy="1050925"/>
            </a:xfrm>
            <a:custGeom>
              <a:avLst/>
              <a:gdLst>
                <a:gd name="T0" fmla="*/ 10 w 15"/>
                <a:gd name="T1" fmla="*/ 7 h 30"/>
                <a:gd name="T2" fmla="*/ 15 w 15"/>
                <a:gd name="T3" fmla="*/ 7 h 30"/>
                <a:gd name="T4" fmla="*/ 15 w 15"/>
                <a:gd name="T5" fmla="*/ 12 h 30"/>
                <a:gd name="T6" fmla="*/ 10 w 15"/>
                <a:gd name="T7" fmla="*/ 12 h 30"/>
                <a:gd name="T8" fmla="*/ 10 w 15"/>
                <a:gd name="T9" fmla="*/ 22 h 30"/>
                <a:gd name="T10" fmla="*/ 13 w 15"/>
                <a:gd name="T11" fmla="*/ 25 h 30"/>
                <a:gd name="T12" fmla="*/ 15 w 15"/>
                <a:gd name="T13" fmla="*/ 24 h 30"/>
                <a:gd name="T14" fmla="*/ 15 w 15"/>
                <a:gd name="T15" fmla="*/ 30 h 30"/>
                <a:gd name="T16" fmla="*/ 11 w 15"/>
                <a:gd name="T17" fmla="*/ 30 h 30"/>
                <a:gd name="T18" fmla="*/ 4 w 15"/>
                <a:gd name="T19" fmla="*/ 23 h 30"/>
                <a:gd name="T20" fmla="*/ 4 w 15"/>
                <a:gd name="T21" fmla="*/ 12 h 30"/>
                <a:gd name="T22" fmla="*/ 0 w 15"/>
                <a:gd name="T23" fmla="*/ 12 h 30"/>
                <a:gd name="T24" fmla="*/ 0 w 15"/>
                <a:gd name="T25" fmla="*/ 7 h 30"/>
                <a:gd name="T26" fmla="*/ 1 w 15"/>
                <a:gd name="T27" fmla="*/ 7 h 30"/>
                <a:gd name="T28" fmla="*/ 5 w 15"/>
                <a:gd name="T29" fmla="*/ 3 h 30"/>
                <a:gd name="T30" fmla="*/ 5 w 15"/>
                <a:gd name="T31" fmla="*/ 0 h 30"/>
                <a:gd name="T32" fmla="*/ 10 w 15"/>
                <a:gd name="T33" fmla="*/ 0 h 30"/>
                <a:gd name="T34" fmla="*/ 10 w 15"/>
                <a:gd name="T35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30">
                  <a:moveTo>
                    <a:pt x="10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4"/>
                    <a:pt x="11" y="25"/>
                    <a:pt x="13" y="25"/>
                  </a:cubicBezTo>
                  <a:cubicBezTo>
                    <a:pt x="14" y="25"/>
                    <a:pt x="15" y="24"/>
                    <a:pt x="15" y="24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3" y="30"/>
                    <a:pt x="11" y="30"/>
                  </a:cubicBezTo>
                  <a:cubicBezTo>
                    <a:pt x="7" y="30"/>
                    <a:pt x="4" y="27"/>
                    <a:pt x="4" y="2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4" y="7"/>
                    <a:pt x="5" y="5"/>
                    <a:pt x="5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"/>
            <p:cNvSpPr>
              <a:spLocks noEditPoints="1"/>
            </p:cNvSpPr>
            <p:nvPr userDrawn="1"/>
          </p:nvSpPr>
          <p:spPr bwMode="auto">
            <a:xfrm>
              <a:off x="16683038" y="5091113"/>
              <a:ext cx="833438" cy="841375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12 h 24"/>
                <a:gd name="T10" fmla="*/ 18 w 24"/>
                <a:gd name="T11" fmla="*/ 12 h 24"/>
                <a:gd name="T12" fmla="*/ 12 w 24"/>
                <a:gd name="T13" fmla="*/ 6 h 24"/>
                <a:gd name="T14" fmla="*/ 6 w 24"/>
                <a:gd name="T15" fmla="*/ 12 h 24"/>
                <a:gd name="T16" fmla="*/ 12 w 24"/>
                <a:gd name="T17" fmla="*/ 19 h 24"/>
                <a:gd name="T18" fmla="*/ 18 w 24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9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lose/>
                  <a:moveTo>
                    <a:pt x="18" y="12"/>
                  </a:moveTo>
                  <a:cubicBezTo>
                    <a:pt x="18" y="8"/>
                    <a:pt x="15" y="6"/>
                    <a:pt x="12" y="6"/>
                  </a:cubicBezTo>
                  <a:cubicBezTo>
                    <a:pt x="9" y="6"/>
                    <a:pt x="6" y="8"/>
                    <a:pt x="6" y="12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8" y="17"/>
                    <a:pt x="18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3"/>
            <p:cNvSpPr>
              <a:spLocks/>
            </p:cNvSpPr>
            <p:nvPr userDrawn="1"/>
          </p:nvSpPr>
          <p:spPr bwMode="auto">
            <a:xfrm>
              <a:off x="18003838" y="4776788"/>
              <a:ext cx="728663" cy="1155700"/>
            </a:xfrm>
            <a:custGeom>
              <a:avLst/>
              <a:gdLst>
                <a:gd name="T0" fmla="*/ 0 w 459"/>
                <a:gd name="T1" fmla="*/ 728 h 728"/>
                <a:gd name="T2" fmla="*/ 0 w 459"/>
                <a:gd name="T3" fmla="*/ 0 h 728"/>
                <a:gd name="T4" fmla="*/ 131 w 459"/>
                <a:gd name="T5" fmla="*/ 0 h 728"/>
                <a:gd name="T6" fmla="*/ 131 w 459"/>
                <a:gd name="T7" fmla="*/ 596 h 728"/>
                <a:gd name="T8" fmla="*/ 459 w 459"/>
                <a:gd name="T9" fmla="*/ 596 h 728"/>
                <a:gd name="T10" fmla="*/ 459 w 459"/>
                <a:gd name="T11" fmla="*/ 728 h 728"/>
                <a:gd name="T12" fmla="*/ 0 w 459"/>
                <a:gd name="T13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728">
                  <a:moveTo>
                    <a:pt x="0" y="728"/>
                  </a:moveTo>
                  <a:lnTo>
                    <a:pt x="0" y="0"/>
                  </a:lnTo>
                  <a:lnTo>
                    <a:pt x="131" y="0"/>
                  </a:lnTo>
                  <a:lnTo>
                    <a:pt x="131" y="596"/>
                  </a:lnTo>
                  <a:lnTo>
                    <a:pt x="459" y="596"/>
                  </a:lnTo>
                  <a:lnTo>
                    <a:pt x="459" y="728"/>
                  </a:lnTo>
                  <a:lnTo>
                    <a:pt x="0" y="7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4"/>
            <p:cNvSpPr>
              <a:spLocks noEditPoints="1"/>
            </p:cNvSpPr>
            <p:nvPr userDrawn="1"/>
          </p:nvSpPr>
          <p:spPr bwMode="auto">
            <a:xfrm>
              <a:off x="18837276" y="4705350"/>
              <a:ext cx="277813" cy="1227138"/>
            </a:xfrm>
            <a:custGeom>
              <a:avLst/>
              <a:gdLst>
                <a:gd name="T0" fmla="*/ 4 w 8"/>
                <a:gd name="T1" fmla="*/ 0 h 35"/>
                <a:gd name="T2" fmla="*/ 8 w 8"/>
                <a:gd name="T3" fmla="*/ 4 h 35"/>
                <a:gd name="T4" fmla="*/ 4 w 8"/>
                <a:gd name="T5" fmla="*/ 8 h 35"/>
                <a:gd name="T6" fmla="*/ 0 w 8"/>
                <a:gd name="T7" fmla="*/ 4 h 35"/>
                <a:gd name="T8" fmla="*/ 4 w 8"/>
                <a:gd name="T9" fmla="*/ 0 h 35"/>
                <a:gd name="T10" fmla="*/ 1 w 8"/>
                <a:gd name="T11" fmla="*/ 35 h 35"/>
                <a:gd name="T12" fmla="*/ 1 w 8"/>
                <a:gd name="T13" fmla="*/ 12 h 35"/>
                <a:gd name="T14" fmla="*/ 7 w 8"/>
                <a:gd name="T15" fmla="*/ 12 h 35"/>
                <a:gd name="T16" fmla="*/ 7 w 8"/>
                <a:gd name="T17" fmla="*/ 35 h 35"/>
                <a:gd name="T18" fmla="*/ 1 w 8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5"/>
            <p:cNvSpPr>
              <a:spLocks/>
            </p:cNvSpPr>
            <p:nvPr userDrawn="1"/>
          </p:nvSpPr>
          <p:spPr bwMode="auto">
            <a:xfrm>
              <a:off x="19254788" y="4741863"/>
              <a:ext cx="520700" cy="1190625"/>
            </a:xfrm>
            <a:custGeom>
              <a:avLst/>
              <a:gdLst>
                <a:gd name="T0" fmla="*/ 10 w 15"/>
                <a:gd name="T1" fmla="*/ 8 h 34"/>
                <a:gd name="T2" fmla="*/ 10 w 15"/>
                <a:gd name="T3" fmla="*/ 11 h 34"/>
                <a:gd name="T4" fmla="*/ 15 w 15"/>
                <a:gd name="T5" fmla="*/ 11 h 34"/>
                <a:gd name="T6" fmla="*/ 15 w 15"/>
                <a:gd name="T7" fmla="*/ 16 h 34"/>
                <a:gd name="T8" fmla="*/ 10 w 15"/>
                <a:gd name="T9" fmla="*/ 16 h 34"/>
                <a:gd name="T10" fmla="*/ 10 w 15"/>
                <a:gd name="T11" fmla="*/ 34 h 34"/>
                <a:gd name="T12" fmla="*/ 4 w 15"/>
                <a:gd name="T13" fmla="*/ 34 h 34"/>
                <a:gd name="T14" fmla="*/ 4 w 15"/>
                <a:gd name="T15" fmla="*/ 16 h 34"/>
                <a:gd name="T16" fmla="*/ 0 w 15"/>
                <a:gd name="T17" fmla="*/ 16 h 34"/>
                <a:gd name="T18" fmla="*/ 0 w 15"/>
                <a:gd name="T19" fmla="*/ 11 h 34"/>
                <a:gd name="T20" fmla="*/ 4 w 15"/>
                <a:gd name="T21" fmla="*/ 11 h 34"/>
                <a:gd name="T22" fmla="*/ 4 w 15"/>
                <a:gd name="T23" fmla="*/ 8 h 34"/>
                <a:gd name="T24" fmla="*/ 12 w 15"/>
                <a:gd name="T25" fmla="*/ 0 h 34"/>
                <a:gd name="T26" fmla="*/ 15 w 15"/>
                <a:gd name="T27" fmla="*/ 0 h 34"/>
                <a:gd name="T28" fmla="*/ 15 w 15"/>
                <a:gd name="T29" fmla="*/ 5 h 34"/>
                <a:gd name="T30" fmla="*/ 13 w 15"/>
                <a:gd name="T31" fmla="*/ 5 h 34"/>
                <a:gd name="T32" fmla="*/ 10 w 15"/>
                <a:gd name="T3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34">
                  <a:moveTo>
                    <a:pt x="10" y="8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3"/>
                    <a:pt x="7" y="0"/>
                    <a:pt x="12" y="0"/>
                  </a:cubicBezTo>
                  <a:cubicBezTo>
                    <a:pt x="13" y="0"/>
                    <a:pt x="15" y="0"/>
                    <a:pt x="15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2" y="5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6"/>
            <p:cNvSpPr>
              <a:spLocks noEditPoints="1"/>
            </p:cNvSpPr>
            <p:nvPr userDrawn="1"/>
          </p:nvSpPr>
          <p:spPr bwMode="auto">
            <a:xfrm>
              <a:off x="19845338" y="5091113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Oval 27"/>
            <p:cNvSpPr>
              <a:spLocks noChangeArrowheads="1"/>
            </p:cNvSpPr>
            <p:nvPr userDrawn="1"/>
          </p:nvSpPr>
          <p:spPr bwMode="auto">
            <a:xfrm>
              <a:off x="20748626" y="5653088"/>
              <a:ext cx="312738" cy="279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8"/>
            <p:cNvSpPr>
              <a:spLocks/>
            </p:cNvSpPr>
            <p:nvPr userDrawn="1"/>
          </p:nvSpPr>
          <p:spPr bwMode="auto">
            <a:xfrm>
              <a:off x="21409026" y="4776788"/>
              <a:ext cx="382588" cy="349250"/>
            </a:xfrm>
            <a:custGeom>
              <a:avLst/>
              <a:gdLst>
                <a:gd name="T0" fmla="*/ 0 w 241"/>
                <a:gd name="T1" fmla="*/ 220 h 220"/>
                <a:gd name="T2" fmla="*/ 0 w 241"/>
                <a:gd name="T3" fmla="*/ 0 h 220"/>
                <a:gd name="T4" fmla="*/ 44 w 241"/>
                <a:gd name="T5" fmla="*/ 0 h 220"/>
                <a:gd name="T6" fmla="*/ 109 w 241"/>
                <a:gd name="T7" fmla="*/ 154 h 220"/>
                <a:gd name="T8" fmla="*/ 175 w 241"/>
                <a:gd name="T9" fmla="*/ 0 h 220"/>
                <a:gd name="T10" fmla="*/ 241 w 241"/>
                <a:gd name="T11" fmla="*/ 0 h 220"/>
                <a:gd name="T12" fmla="*/ 241 w 241"/>
                <a:gd name="T13" fmla="*/ 220 h 220"/>
                <a:gd name="T14" fmla="*/ 197 w 241"/>
                <a:gd name="T15" fmla="*/ 220 h 220"/>
                <a:gd name="T16" fmla="*/ 197 w 241"/>
                <a:gd name="T17" fmla="*/ 66 h 220"/>
                <a:gd name="T18" fmla="*/ 131 w 241"/>
                <a:gd name="T19" fmla="*/ 220 h 220"/>
                <a:gd name="T20" fmla="*/ 109 w 241"/>
                <a:gd name="T21" fmla="*/ 220 h 220"/>
                <a:gd name="T22" fmla="*/ 44 w 241"/>
                <a:gd name="T23" fmla="*/ 66 h 220"/>
                <a:gd name="T24" fmla="*/ 44 w 241"/>
                <a:gd name="T25" fmla="*/ 220 h 220"/>
                <a:gd name="T26" fmla="*/ 0 w 241"/>
                <a:gd name="T2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1" h="220">
                  <a:moveTo>
                    <a:pt x="0" y="220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109" y="154"/>
                  </a:lnTo>
                  <a:lnTo>
                    <a:pt x="175" y="0"/>
                  </a:lnTo>
                  <a:lnTo>
                    <a:pt x="241" y="0"/>
                  </a:lnTo>
                  <a:lnTo>
                    <a:pt x="241" y="220"/>
                  </a:lnTo>
                  <a:lnTo>
                    <a:pt x="197" y="220"/>
                  </a:lnTo>
                  <a:lnTo>
                    <a:pt x="197" y="6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44" y="66"/>
                  </a:lnTo>
                  <a:lnTo>
                    <a:pt x="44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9"/>
            <p:cNvSpPr>
              <a:spLocks/>
            </p:cNvSpPr>
            <p:nvPr userDrawn="1"/>
          </p:nvSpPr>
          <p:spPr bwMode="auto">
            <a:xfrm>
              <a:off x="21061363" y="4776788"/>
              <a:ext cx="277813" cy="349250"/>
            </a:xfrm>
            <a:custGeom>
              <a:avLst/>
              <a:gdLst>
                <a:gd name="T0" fmla="*/ 0 w 175"/>
                <a:gd name="T1" fmla="*/ 0 h 220"/>
                <a:gd name="T2" fmla="*/ 175 w 175"/>
                <a:gd name="T3" fmla="*/ 0 h 220"/>
                <a:gd name="T4" fmla="*/ 175 w 175"/>
                <a:gd name="T5" fmla="*/ 44 h 220"/>
                <a:gd name="T6" fmla="*/ 110 w 175"/>
                <a:gd name="T7" fmla="*/ 44 h 220"/>
                <a:gd name="T8" fmla="*/ 110 w 175"/>
                <a:gd name="T9" fmla="*/ 220 h 220"/>
                <a:gd name="T10" fmla="*/ 66 w 175"/>
                <a:gd name="T11" fmla="*/ 220 h 220"/>
                <a:gd name="T12" fmla="*/ 66 w 175"/>
                <a:gd name="T13" fmla="*/ 44 h 220"/>
                <a:gd name="T14" fmla="*/ 0 w 175"/>
                <a:gd name="T15" fmla="*/ 44 h 220"/>
                <a:gd name="T16" fmla="*/ 0 w 175"/>
                <a:gd name="T1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20">
                  <a:moveTo>
                    <a:pt x="0" y="0"/>
                  </a:moveTo>
                  <a:lnTo>
                    <a:pt x="175" y="0"/>
                  </a:lnTo>
                  <a:lnTo>
                    <a:pt x="175" y="44"/>
                  </a:lnTo>
                  <a:lnTo>
                    <a:pt x="110" y="44"/>
                  </a:lnTo>
                  <a:lnTo>
                    <a:pt x="110" y="220"/>
                  </a:lnTo>
                  <a:lnTo>
                    <a:pt x="66" y="220"/>
                  </a:lnTo>
                  <a:lnTo>
                    <a:pt x="66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7837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1 line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4048" y="2286000"/>
            <a:ext cx="9521825" cy="1051116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One-line title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4257741"/>
            <a:ext cx="1978025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grpSp>
        <p:nvGrpSpPr>
          <p:cNvPr id="5" name="Group 4"/>
          <p:cNvGrpSpPr>
            <a:grpSpLocks noChangeAspect="1"/>
          </p:cNvGrpSpPr>
          <p:nvPr userDrawn="1"/>
        </p:nvGrpSpPr>
        <p:grpSpPr>
          <a:xfrm>
            <a:off x="381000" y="384048"/>
            <a:ext cx="2384269" cy="432000"/>
            <a:chOff x="3024188" y="2847975"/>
            <a:chExt cx="18767426" cy="3400426"/>
          </a:xfrm>
        </p:grpSpPr>
        <p:sp>
          <p:nvSpPr>
            <p:cNvPr id="7" name="Freeform 5"/>
            <p:cNvSpPr>
              <a:spLocks noEditPoints="1"/>
            </p:cNvSpPr>
            <p:nvPr userDrawn="1"/>
          </p:nvSpPr>
          <p:spPr bwMode="auto">
            <a:xfrm>
              <a:off x="3024188" y="2847975"/>
              <a:ext cx="5908675" cy="3155950"/>
            </a:xfrm>
            <a:custGeom>
              <a:avLst/>
              <a:gdLst>
                <a:gd name="T0" fmla="*/ 134 w 170"/>
                <a:gd name="T1" fmla="*/ 3 h 90"/>
                <a:gd name="T2" fmla="*/ 122 w 170"/>
                <a:gd name="T3" fmla="*/ 52 h 90"/>
                <a:gd name="T4" fmla="*/ 109 w 170"/>
                <a:gd name="T5" fmla="*/ 3 h 90"/>
                <a:gd name="T6" fmla="*/ 74 w 170"/>
                <a:gd name="T7" fmla="*/ 3 h 90"/>
                <a:gd name="T8" fmla="*/ 74 w 170"/>
                <a:gd name="T9" fmla="*/ 21 h 90"/>
                <a:gd name="T10" fmla="*/ 40 w 170"/>
                <a:gd name="T11" fmla="*/ 1 h 90"/>
                <a:gd name="T12" fmla="*/ 4 w 170"/>
                <a:gd name="T13" fmla="*/ 31 h 90"/>
                <a:gd name="T14" fmla="*/ 28 w 170"/>
                <a:gd name="T15" fmla="*/ 31 h 90"/>
                <a:gd name="T16" fmla="*/ 39 w 170"/>
                <a:gd name="T17" fmla="*/ 20 h 90"/>
                <a:gd name="T18" fmla="*/ 50 w 170"/>
                <a:gd name="T19" fmla="*/ 28 h 90"/>
                <a:gd name="T20" fmla="*/ 39 w 170"/>
                <a:gd name="T21" fmla="*/ 35 h 90"/>
                <a:gd name="T22" fmla="*/ 31 w 170"/>
                <a:gd name="T23" fmla="*/ 35 h 90"/>
                <a:gd name="T24" fmla="*/ 31 w 170"/>
                <a:gd name="T25" fmla="*/ 51 h 90"/>
                <a:gd name="T26" fmla="*/ 38 w 170"/>
                <a:gd name="T27" fmla="*/ 51 h 90"/>
                <a:gd name="T28" fmla="*/ 48 w 170"/>
                <a:gd name="T29" fmla="*/ 60 h 90"/>
                <a:gd name="T30" fmla="*/ 38 w 170"/>
                <a:gd name="T31" fmla="*/ 70 h 90"/>
                <a:gd name="T32" fmla="*/ 25 w 170"/>
                <a:gd name="T33" fmla="*/ 54 h 90"/>
                <a:gd name="T34" fmla="*/ 1 w 170"/>
                <a:gd name="T35" fmla="*/ 54 h 90"/>
                <a:gd name="T36" fmla="*/ 38 w 170"/>
                <a:gd name="T37" fmla="*/ 90 h 90"/>
                <a:gd name="T38" fmla="*/ 74 w 170"/>
                <a:gd name="T39" fmla="*/ 71 h 90"/>
                <a:gd name="T40" fmla="*/ 74 w 170"/>
                <a:gd name="T41" fmla="*/ 88 h 90"/>
                <a:gd name="T42" fmla="*/ 98 w 170"/>
                <a:gd name="T43" fmla="*/ 88 h 90"/>
                <a:gd name="T44" fmla="*/ 98 w 170"/>
                <a:gd name="T45" fmla="*/ 34 h 90"/>
                <a:gd name="T46" fmla="*/ 111 w 170"/>
                <a:gd name="T47" fmla="*/ 88 h 90"/>
                <a:gd name="T48" fmla="*/ 132 w 170"/>
                <a:gd name="T49" fmla="*/ 88 h 90"/>
                <a:gd name="T50" fmla="*/ 146 w 170"/>
                <a:gd name="T51" fmla="*/ 34 h 90"/>
                <a:gd name="T52" fmla="*/ 146 w 170"/>
                <a:gd name="T53" fmla="*/ 88 h 90"/>
                <a:gd name="T54" fmla="*/ 170 w 170"/>
                <a:gd name="T55" fmla="*/ 88 h 90"/>
                <a:gd name="T56" fmla="*/ 170 w 170"/>
                <a:gd name="T57" fmla="*/ 3 h 90"/>
                <a:gd name="T58" fmla="*/ 134 w 170"/>
                <a:gd name="T59" fmla="*/ 3 h 90"/>
                <a:gd name="T60" fmla="*/ 74 w 170"/>
                <a:gd name="T61" fmla="*/ 52 h 90"/>
                <a:gd name="T62" fmla="*/ 64 w 170"/>
                <a:gd name="T63" fmla="*/ 42 h 90"/>
                <a:gd name="T64" fmla="*/ 74 w 170"/>
                <a:gd name="T65" fmla="*/ 31 h 90"/>
                <a:gd name="T66" fmla="*/ 74 w 170"/>
                <a:gd name="T67" fmla="*/ 5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0" h="90">
                  <a:moveTo>
                    <a:pt x="134" y="3"/>
                  </a:moveTo>
                  <a:cubicBezTo>
                    <a:pt x="122" y="52"/>
                    <a:pt x="122" y="52"/>
                    <a:pt x="122" y="52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5"/>
                    <a:pt x="54" y="1"/>
                    <a:pt x="40" y="1"/>
                  </a:cubicBezTo>
                  <a:cubicBezTo>
                    <a:pt x="23" y="0"/>
                    <a:pt x="5" y="8"/>
                    <a:pt x="4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24"/>
                    <a:pt x="33" y="20"/>
                    <a:pt x="39" y="20"/>
                  </a:cubicBezTo>
                  <a:cubicBezTo>
                    <a:pt x="46" y="20"/>
                    <a:pt x="50" y="23"/>
                    <a:pt x="50" y="28"/>
                  </a:cubicBezTo>
                  <a:cubicBezTo>
                    <a:pt x="49" y="32"/>
                    <a:pt x="47" y="35"/>
                    <a:pt x="39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42" y="51"/>
                    <a:pt x="48" y="54"/>
                    <a:pt x="48" y="60"/>
                  </a:cubicBezTo>
                  <a:cubicBezTo>
                    <a:pt x="49" y="67"/>
                    <a:pt x="44" y="70"/>
                    <a:pt x="38" y="70"/>
                  </a:cubicBezTo>
                  <a:cubicBezTo>
                    <a:pt x="27" y="69"/>
                    <a:pt x="25" y="61"/>
                    <a:pt x="25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9"/>
                    <a:pt x="0" y="90"/>
                    <a:pt x="38" y="90"/>
                  </a:cubicBezTo>
                  <a:cubicBezTo>
                    <a:pt x="57" y="90"/>
                    <a:pt x="70" y="82"/>
                    <a:pt x="74" y="71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111" y="88"/>
                    <a:pt x="111" y="88"/>
                    <a:pt x="111" y="88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70" y="88"/>
                    <a:pt x="170" y="88"/>
                    <a:pt x="170" y="88"/>
                  </a:cubicBezTo>
                  <a:cubicBezTo>
                    <a:pt x="170" y="3"/>
                    <a:pt x="170" y="3"/>
                    <a:pt x="170" y="3"/>
                  </a:cubicBezTo>
                  <a:lnTo>
                    <a:pt x="134" y="3"/>
                  </a:lnTo>
                  <a:close/>
                  <a:moveTo>
                    <a:pt x="74" y="52"/>
                  </a:moveTo>
                  <a:cubicBezTo>
                    <a:pt x="71" y="46"/>
                    <a:pt x="66" y="43"/>
                    <a:pt x="64" y="42"/>
                  </a:cubicBezTo>
                  <a:cubicBezTo>
                    <a:pt x="69" y="40"/>
                    <a:pt x="72" y="37"/>
                    <a:pt x="74" y="31"/>
                  </a:cubicBezTo>
                  <a:lnTo>
                    <a:pt x="74" y="5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9871076" y="2952750"/>
              <a:ext cx="868363" cy="1192213"/>
            </a:xfrm>
            <a:custGeom>
              <a:avLst/>
              <a:gdLst>
                <a:gd name="T0" fmla="*/ 19 w 25"/>
                <a:gd name="T1" fmla="*/ 10 h 34"/>
                <a:gd name="T2" fmla="*/ 13 w 25"/>
                <a:gd name="T3" fmla="*/ 5 h 34"/>
                <a:gd name="T4" fmla="*/ 8 w 25"/>
                <a:gd name="T5" fmla="*/ 9 h 34"/>
                <a:gd name="T6" fmla="*/ 11 w 25"/>
                <a:gd name="T7" fmla="*/ 13 h 34"/>
                <a:gd name="T8" fmla="*/ 16 w 25"/>
                <a:gd name="T9" fmla="*/ 14 h 34"/>
                <a:gd name="T10" fmla="*/ 25 w 25"/>
                <a:gd name="T11" fmla="*/ 24 h 34"/>
                <a:gd name="T12" fmla="*/ 13 w 25"/>
                <a:gd name="T13" fmla="*/ 34 h 34"/>
                <a:gd name="T14" fmla="*/ 0 w 25"/>
                <a:gd name="T15" fmla="*/ 24 h 34"/>
                <a:gd name="T16" fmla="*/ 6 w 25"/>
                <a:gd name="T17" fmla="*/ 22 h 34"/>
                <a:gd name="T18" fmla="*/ 13 w 25"/>
                <a:gd name="T19" fmla="*/ 28 h 34"/>
                <a:gd name="T20" fmla="*/ 19 w 25"/>
                <a:gd name="T21" fmla="*/ 24 h 34"/>
                <a:gd name="T22" fmla="*/ 15 w 25"/>
                <a:gd name="T23" fmla="*/ 20 h 34"/>
                <a:gd name="T24" fmla="*/ 10 w 25"/>
                <a:gd name="T25" fmla="*/ 19 h 34"/>
                <a:gd name="T26" fmla="*/ 1 w 25"/>
                <a:gd name="T27" fmla="*/ 10 h 34"/>
                <a:gd name="T28" fmla="*/ 13 w 25"/>
                <a:gd name="T29" fmla="*/ 0 h 34"/>
                <a:gd name="T30" fmla="*/ 25 w 25"/>
                <a:gd name="T31" fmla="*/ 8 h 34"/>
                <a:gd name="T32" fmla="*/ 19 w 25"/>
                <a:gd name="T33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34">
                  <a:moveTo>
                    <a:pt x="19" y="10"/>
                  </a:moveTo>
                  <a:cubicBezTo>
                    <a:pt x="19" y="8"/>
                    <a:pt x="17" y="5"/>
                    <a:pt x="13" y="5"/>
                  </a:cubicBezTo>
                  <a:cubicBezTo>
                    <a:pt x="10" y="5"/>
                    <a:pt x="8" y="7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22" y="15"/>
                    <a:pt x="25" y="19"/>
                    <a:pt x="25" y="24"/>
                  </a:cubicBezTo>
                  <a:cubicBezTo>
                    <a:pt x="25" y="29"/>
                    <a:pt x="21" y="34"/>
                    <a:pt x="13" y="34"/>
                  </a:cubicBezTo>
                  <a:cubicBezTo>
                    <a:pt x="4" y="34"/>
                    <a:pt x="1" y="28"/>
                    <a:pt x="0" y="24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9" y="28"/>
                    <a:pt x="13" y="28"/>
                  </a:cubicBezTo>
                  <a:cubicBezTo>
                    <a:pt x="17" y="28"/>
                    <a:pt x="19" y="27"/>
                    <a:pt x="19" y="24"/>
                  </a:cubicBezTo>
                  <a:cubicBezTo>
                    <a:pt x="19" y="22"/>
                    <a:pt x="17" y="21"/>
                    <a:pt x="15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5" y="18"/>
                    <a:pt x="1" y="15"/>
                    <a:pt x="1" y="10"/>
                  </a:cubicBezTo>
                  <a:cubicBezTo>
                    <a:pt x="1" y="4"/>
                    <a:pt x="7" y="0"/>
                    <a:pt x="13" y="0"/>
                  </a:cubicBezTo>
                  <a:cubicBezTo>
                    <a:pt x="21" y="0"/>
                    <a:pt x="24" y="4"/>
                    <a:pt x="25" y="8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10844213" y="3303588"/>
              <a:ext cx="798513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3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2" y="4"/>
                    <a:pt x="23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1747501" y="2917825"/>
              <a:ext cx="277813" cy="1192213"/>
            </a:xfrm>
            <a:custGeom>
              <a:avLst/>
              <a:gdLst>
                <a:gd name="T0" fmla="*/ 4 w 8"/>
                <a:gd name="T1" fmla="*/ 0 h 34"/>
                <a:gd name="T2" fmla="*/ 8 w 8"/>
                <a:gd name="T3" fmla="*/ 4 h 34"/>
                <a:gd name="T4" fmla="*/ 4 w 8"/>
                <a:gd name="T5" fmla="*/ 8 h 34"/>
                <a:gd name="T6" fmla="*/ 0 w 8"/>
                <a:gd name="T7" fmla="*/ 4 h 34"/>
                <a:gd name="T8" fmla="*/ 4 w 8"/>
                <a:gd name="T9" fmla="*/ 0 h 34"/>
                <a:gd name="T10" fmla="*/ 1 w 8"/>
                <a:gd name="T11" fmla="*/ 34 h 34"/>
                <a:gd name="T12" fmla="*/ 1 w 8"/>
                <a:gd name="T13" fmla="*/ 11 h 34"/>
                <a:gd name="T14" fmla="*/ 7 w 8"/>
                <a:gd name="T15" fmla="*/ 11 h 34"/>
                <a:gd name="T16" fmla="*/ 7 w 8"/>
                <a:gd name="T17" fmla="*/ 34 h 34"/>
                <a:gd name="T18" fmla="*/ 1 w 8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4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34"/>
                    <a:pt x="7" y="34"/>
                    <a:pt x="7" y="34"/>
                  </a:cubicBezTo>
                  <a:lnTo>
                    <a:pt x="1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12165013" y="3303588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5 h 24"/>
                <a:gd name="T18" fmla="*/ 22 w 22"/>
                <a:gd name="T19" fmla="*/ 17 h 24"/>
                <a:gd name="T20" fmla="*/ 16 w 22"/>
                <a:gd name="T21" fmla="*/ 9 h 24"/>
                <a:gd name="T22" fmla="*/ 11 w 22"/>
                <a:gd name="T23" fmla="*/ 5 h 24"/>
                <a:gd name="T24" fmla="*/ 6 w 22"/>
                <a:gd name="T25" fmla="*/ 9 h 24"/>
                <a:gd name="T26" fmla="*/ 16 w 22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2" y="4"/>
                    <a:pt x="22" y="12"/>
                  </a:cubicBezTo>
                  <a:cubicBezTo>
                    <a:pt x="22" y="12"/>
                    <a:pt x="22" y="13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3103226" y="3303588"/>
              <a:ext cx="730250" cy="806450"/>
            </a:xfrm>
            <a:custGeom>
              <a:avLst/>
              <a:gdLst>
                <a:gd name="T0" fmla="*/ 6 w 21"/>
                <a:gd name="T1" fmla="*/ 23 h 23"/>
                <a:gd name="T2" fmla="*/ 0 w 21"/>
                <a:gd name="T3" fmla="*/ 23 h 23"/>
                <a:gd name="T4" fmla="*/ 0 w 21"/>
                <a:gd name="T5" fmla="*/ 0 h 23"/>
                <a:gd name="T6" fmla="*/ 6 w 21"/>
                <a:gd name="T7" fmla="*/ 0 h 23"/>
                <a:gd name="T8" fmla="*/ 6 w 21"/>
                <a:gd name="T9" fmla="*/ 3 h 23"/>
                <a:gd name="T10" fmla="*/ 13 w 21"/>
                <a:gd name="T11" fmla="*/ 0 h 23"/>
                <a:gd name="T12" fmla="*/ 21 w 21"/>
                <a:gd name="T13" fmla="*/ 9 h 23"/>
                <a:gd name="T14" fmla="*/ 21 w 21"/>
                <a:gd name="T15" fmla="*/ 23 h 23"/>
                <a:gd name="T16" fmla="*/ 15 w 21"/>
                <a:gd name="T17" fmla="*/ 23 h 23"/>
                <a:gd name="T18" fmla="*/ 15 w 21"/>
                <a:gd name="T19" fmla="*/ 10 h 23"/>
                <a:gd name="T20" fmla="*/ 10 w 21"/>
                <a:gd name="T21" fmla="*/ 5 h 23"/>
                <a:gd name="T22" fmla="*/ 6 w 21"/>
                <a:gd name="T23" fmla="*/ 10 h 23"/>
                <a:gd name="T24" fmla="*/ 6 w 21"/>
                <a:gd name="T2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3">
                  <a:moveTo>
                    <a:pt x="6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18" y="0"/>
                    <a:pt x="21" y="4"/>
                    <a:pt x="21" y="9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7"/>
                    <a:pt x="13" y="5"/>
                    <a:pt x="10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13971588" y="3303588"/>
              <a:ext cx="800100" cy="841375"/>
            </a:xfrm>
            <a:custGeom>
              <a:avLst/>
              <a:gdLst>
                <a:gd name="T0" fmla="*/ 6 w 23"/>
                <a:gd name="T1" fmla="*/ 12 h 24"/>
                <a:gd name="T2" fmla="*/ 12 w 23"/>
                <a:gd name="T3" fmla="*/ 18 h 24"/>
                <a:gd name="T4" fmla="*/ 17 w 23"/>
                <a:gd name="T5" fmla="*/ 15 h 24"/>
                <a:gd name="T6" fmla="*/ 23 w 23"/>
                <a:gd name="T7" fmla="*/ 16 h 24"/>
                <a:gd name="T8" fmla="*/ 12 w 23"/>
                <a:gd name="T9" fmla="*/ 24 h 24"/>
                <a:gd name="T10" fmla="*/ 0 w 23"/>
                <a:gd name="T11" fmla="*/ 12 h 24"/>
                <a:gd name="T12" fmla="*/ 12 w 23"/>
                <a:gd name="T13" fmla="*/ 0 h 24"/>
                <a:gd name="T14" fmla="*/ 22 w 23"/>
                <a:gd name="T15" fmla="*/ 7 h 24"/>
                <a:gd name="T16" fmla="*/ 17 w 23"/>
                <a:gd name="T17" fmla="*/ 9 h 24"/>
                <a:gd name="T18" fmla="*/ 12 w 23"/>
                <a:gd name="T19" fmla="*/ 5 h 24"/>
                <a:gd name="T20" fmla="*/ 6 w 23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4">
                  <a:moveTo>
                    <a:pt x="6" y="12"/>
                  </a:moveTo>
                  <a:cubicBezTo>
                    <a:pt x="6" y="16"/>
                    <a:pt x="9" y="18"/>
                    <a:pt x="12" y="18"/>
                  </a:cubicBezTo>
                  <a:cubicBezTo>
                    <a:pt x="15" y="18"/>
                    <a:pt x="17" y="16"/>
                    <a:pt x="17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1" y="20"/>
                    <a:pt x="18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1" y="4"/>
                    <a:pt x="22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7"/>
                    <a:pt x="15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14839951" y="3303588"/>
              <a:ext cx="800100" cy="841375"/>
            </a:xfrm>
            <a:custGeom>
              <a:avLst/>
              <a:gdLst>
                <a:gd name="T0" fmla="*/ 22 w 23"/>
                <a:gd name="T1" fmla="*/ 17 h 24"/>
                <a:gd name="T2" fmla="*/ 12 w 23"/>
                <a:gd name="T3" fmla="*/ 24 h 24"/>
                <a:gd name="T4" fmla="*/ 0 w 23"/>
                <a:gd name="T5" fmla="*/ 12 h 24"/>
                <a:gd name="T6" fmla="*/ 11 w 23"/>
                <a:gd name="T7" fmla="*/ 0 h 24"/>
                <a:gd name="T8" fmla="*/ 23 w 23"/>
                <a:gd name="T9" fmla="*/ 12 h 24"/>
                <a:gd name="T10" fmla="*/ 23 w 23"/>
                <a:gd name="T11" fmla="*/ 14 h 24"/>
                <a:gd name="T12" fmla="*/ 6 w 23"/>
                <a:gd name="T13" fmla="*/ 14 h 24"/>
                <a:gd name="T14" fmla="*/ 12 w 23"/>
                <a:gd name="T15" fmla="*/ 19 h 24"/>
                <a:gd name="T16" fmla="*/ 17 w 23"/>
                <a:gd name="T17" fmla="*/ 15 h 24"/>
                <a:gd name="T18" fmla="*/ 22 w 23"/>
                <a:gd name="T19" fmla="*/ 17 h 24"/>
                <a:gd name="T20" fmla="*/ 16 w 23"/>
                <a:gd name="T21" fmla="*/ 9 h 24"/>
                <a:gd name="T22" fmla="*/ 11 w 23"/>
                <a:gd name="T23" fmla="*/ 5 h 24"/>
                <a:gd name="T24" fmla="*/ 6 w 23"/>
                <a:gd name="T25" fmla="*/ 9 h 24"/>
                <a:gd name="T26" fmla="*/ 16 w 23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6" y="24"/>
                    <a:pt x="0" y="20"/>
                    <a:pt x="0" y="12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8" y="0"/>
                    <a:pt x="23" y="4"/>
                    <a:pt x="23" y="12"/>
                  </a:cubicBezTo>
                  <a:cubicBezTo>
                    <a:pt x="23" y="12"/>
                    <a:pt x="23" y="13"/>
                    <a:pt x="23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6" y="17"/>
                    <a:pt x="17" y="15"/>
                  </a:cubicBezTo>
                  <a:lnTo>
                    <a:pt x="22" y="17"/>
                  </a:lnTo>
                  <a:close/>
                  <a:moveTo>
                    <a:pt x="16" y="9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7"/>
                    <a:pt x="6" y="9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Oval 13"/>
            <p:cNvSpPr>
              <a:spLocks noChangeArrowheads="1"/>
            </p:cNvSpPr>
            <p:nvPr userDrawn="1"/>
          </p:nvSpPr>
          <p:spPr bwMode="auto">
            <a:xfrm>
              <a:off x="15744826" y="3829050"/>
              <a:ext cx="312738" cy="31591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auto">
            <a:xfrm>
              <a:off x="9836151" y="4776788"/>
              <a:ext cx="1146175" cy="1155700"/>
            </a:xfrm>
            <a:custGeom>
              <a:avLst/>
              <a:gdLst>
                <a:gd name="T0" fmla="*/ 503 w 722"/>
                <a:gd name="T1" fmla="*/ 552 h 728"/>
                <a:gd name="T2" fmla="*/ 219 w 722"/>
                <a:gd name="T3" fmla="*/ 552 h 728"/>
                <a:gd name="T4" fmla="*/ 153 w 722"/>
                <a:gd name="T5" fmla="*/ 728 h 728"/>
                <a:gd name="T6" fmla="*/ 0 w 722"/>
                <a:gd name="T7" fmla="*/ 728 h 728"/>
                <a:gd name="T8" fmla="*/ 285 w 722"/>
                <a:gd name="T9" fmla="*/ 0 h 728"/>
                <a:gd name="T10" fmla="*/ 438 w 722"/>
                <a:gd name="T11" fmla="*/ 0 h 728"/>
                <a:gd name="T12" fmla="*/ 722 w 722"/>
                <a:gd name="T13" fmla="*/ 728 h 728"/>
                <a:gd name="T14" fmla="*/ 569 w 722"/>
                <a:gd name="T15" fmla="*/ 728 h 728"/>
                <a:gd name="T16" fmla="*/ 503 w 722"/>
                <a:gd name="T17" fmla="*/ 552 h 728"/>
                <a:gd name="T18" fmla="*/ 263 w 722"/>
                <a:gd name="T19" fmla="*/ 419 h 728"/>
                <a:gd name="T20" fmla="*/ 460 w 722"/>
                <a:gd name="T21" fmla="*/ 419 h 728"/>
                <a:gd name="T22" fmla="*/ 350 w 722"/>
                <a:gd name="T23" fmla="*/ 154 h 728"/>
                <a:gd name="T24" fmla="*/ 263 w 722"/>
                <a:gd name="T25" fmla="*/ 41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2" h="728">
                  <a:moveTo>
                    <a:pt x="503" y="552"/>
                  </a:moveTo>
                  <a:lnTo>
                    <a:pt x="219" y="552"/>
                  </a:lnTo>
                  <a:lnTo>
                    <a:pt x="153" y="728"/>
                  </a:lnTo>
                  <a:lnTo>
                    <a:pt x="0" y="728"/>
                  </a:lnTo>
                  <a:lnTo>
                    <a:pt x="285" y="0"/>
                  </a:lnTo>
                  <a:lnTo>
                    <a:pt x="438" y="0"/>
                  </a:lnTo>
                  <a:lnTo>
                    <a:pt x="722" y="728"/>
                  </a:lnTo>
                  <a:lnTo>
                    <a:pt x="569" y="728"/>
                  </a:lnTo>
                  <a:lnTo>
                    <a:pt x="503" y="552"/>
                  </a:lnTo>
                  <a:close/>
                  <a:moveTo>
                    <a:pt x="263" y="419"/>
                  </a:moveTo>
                  <a:lnTo>
                    <a:pt x="460" y="419"/>
                  </a:lnTo>
                  <a:lnTo>
                    <a:pt x="350" y="154"/>
                  </a:lnTo>
                  <a:lnTo>
                    <a:pt x="263" y="4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1087101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7 w 24"/>
                <a:gd name="T15" fmla="*/ 22 h 33"/>
                <a:gd name="T16" fmla="*/ 7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20" y="24"/>
                    <a:pt x="13" y="24"/>
                  </a:cubicBezTo>
                  <a:cubicBezTo>
                    <a:pt x="10" y="24"/>
                    <a:pt x="8" y="23"/>
                    <a:pt x="7" y="22"/>
                  </a:cubicBezTo>
                  <a:cubicBezTo>
                    <a:pt x="7" y="33"/>
                    <a:pt x="7" y="33"/>
                    <a:pt x="7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6"/>
            <p:cNvSpPr>
              <a:spLocks noEditPoints="1"/>
            </p:cNvSpPr>
            <p:nvPr userDrawn="1"/>
          </p:nvSpPr>
          <p:spPr bwMode="auto">
            <a:xfrm>
              <a:off x="12060238" y="5091113"/>
              <a:ext cx="833438" cy="11572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1 h 33"/>
                <a:gd name="T4" fmla="*/ 6 w 24"/>
                <a:gd name="T5" fmla="*/ 1 h 33"/>
                <a:gd name="T6" fmla="*/ 6 w 24"/>
                <a:gd name="T7" fmla="*/ 4 h 33"/>
                <a:gd name="T8" fmla="*/ 13 w 24"/>
                <a:gd name="T9" fmla="*/ 0 h 33"/>
                <a:gd name="T10" fmla="*/ 24 w 24"/>
                <a:gd name="T11" fmla="*/ 12 h 33"/>
                <a:gd name="T12" fmla="*/ 13 w 24"/>
                <a:gd name="T13" fmla="*/ 24 h 33"/>
                <a:gd name="T14" fmla="*/ 6 w 24"/>
                <a:gd name="T15" fmla="*/ 22 h 33"/>
                <a:gd name="T16" fmla="*/ 6 w 24"/>
                <a:gd name="T17" fmla="*/ 33 h 33"/>
                <a:gd name="T18" fmla="*/ 0 w 24"/>
                <a:gd name="T19" fmla="*/ 33 h 33"/>
                <a:gd name="T20" fmla="*/ 12 w 24"/>
                <a:gd name="T21" fmla="*/ 6 h 33"/>
                <a:gd name="T22" fmla="*/ 6 w 24"/>
                <a:gd name="T23" fmla="*/ 12 h 33"/>
                <a:gd name="T24" fmla="*/ 12 w 24"/>
                <a:gd name="T25" fmla="*/ 19 h 33"/>
                <a:gd name="T26" fmla="*/ 18 w 24"/>
                <a:gd name="T27" fmla="*/ 12 h 33"/>
                <a:gd name="T28" fmla="*/ 12 w 24"/>
                <a:gd name="T2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2"/>
                    <a:pt x="10" y="0"/>
                    <a:pt x="13" y="0"/>
                  </a:cubicBezTo>
                  <a:cubicBezTo>
                    <a:pt x="20" y="0"/>
                    <a:pt x="24" y="5"/>
                    <a:pt x="24" y="12"/>
                  </a:cubicBezTo>
                  <a:cubicBezTo>
                    <a:pt x="24" y="19"/>
                    <a:pt x="19" y="24"/>
                    <a:pt x="13" y="24"/>
                  </a:cubicBezTo>
                  <a:cubicBezTo>
                    <a:pt x="10" y="24"/>
                    <a:pt x="7" y="23"/>
                    <a:pt x="6" y="22"/>
                  </a:cubicBezTo>
                  <a:cubicBezTo>
                    <a:pt x="6" y="33"/>
                    <a:pt x="6" y="33"/>
                    <a:pt x="6" y="33"/>
                  </a:cubicBezTo>
                  <a:lnTo>
                    <a:pt x="0" y="33"/>
                  </a:lnTo>
                  <a:close/>
                  <a:moveTo>
                    <a:pt x="12" y="6"/>
                  </a:moveTo>
                  <a:cubicBezTo>
                    <a:pt x="9" y="6"/>
                    <a:pt x="6" y="8"/>
                    <a:pt x="6" y="12"/>
                  </a:cubicBezTo>
                  <a:cubicBezTo>
                    <a:pt x="6" y="16"/>
                    <a:pt x="9" y="19"/>
                    <a:pt x="12" y="19"/>
                  </a:cubicBezTo>
                  <a:cubicBezTo>
                    <a:pt x="15" y="19"/>
                    <a:pt x="18" y="16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17"/>
            <p:cNvSpPr>
              <a:spLocks noChangeArrowheads="1"/>
            </p:cNvSpPr>
            <p:nvPr userDrawn="1"/>
          </p:nvSpPr>
          <p:spPr bwMode="auto">
            <a:xfrm>
              <a:off x="13033376" y="4741863"/>
              <a:ext cx="207963" cy="11906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8"/>
            <p:cNvSpPr>
              <a:spLocks noEditPoints="1"/>
            </p:cNvSpPr>
            <p:nvPr userDrawn="1"/>
          </p:nvSpPr>
          <p:spPr bwMode="auto">
            <a:xfrm>
              <a:off x="13450888" y="4705350"/>
              <a:ext cx="242888" cy="1227138"/>
            </a:xfrm>
            <a:custGeom>
              <a:avLst/>
              <a:gdLst>
                <a:gd name="T0" fmla="*/ 4 w 7"/>
                <a:gd name="T1" fmla="*/ 0 h 35"/>
                <a:gd name="T2" fmla="*/ 7 w 7"/>
                <a:gd name="T3" fmla="*/ 4 h 35"/>
                <a:gd name="T4" fmla="*/ 4 w 7"/>
                <a:gd name="T5" fmla="*/ 8 h 35"/>
                <a:gd name="T6" fmla="*/ 0 w 7"/>
                <a:gd name="T7" fmla="*/ 4 h 35"/>
                <a:gd name="T8" fmla="*/ 4 w 7"/>
                <a:gd name="T9" fmla="*/ 0 h 35"/>
                <a:gd name="T10" fmla="*/ 1 w 7"/>
                <a:gd name="T11" fmla="*/ 35 h 35"/>
                <a:gd name="T12" fmla="*/ 1 w 7"/>
                <a:gd name="T13" fmla="*/ 12 h 35"/>
                <a:gd name="T14" fmla="*/ 7 w 7"/>
                <a:gd name="T15" fmla="*/ 12 h 35"/>
                <a:gd name="T16" fmla="*/ 7 w 7"/>
                <a:gd name="T17" fmla="*/ 35 h 35"/>
                <a:gd name="T18" fmla="*/ 1 w 7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5">
                  <a:moveTo>
                    <a:pt x="4" y="0"/>
                  </a:move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13866813" y="5091113"/>
              <a:ext cx="765175" cy="841375"/>
            </a:xfrm>
            <a:custGeom>
              <a:avLst/>
              <a:gdLst>
                <a:gd name="T0" fmla="*/ 22 w 22"/>
                <a:gd name="T1" fmla="*/ 17 h 24"/>
                <a:gd name="T2" fmla="*/ 11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1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0"/>
            <p:cNvSpPr>
              <a:spLocks noEditPoints="1"/>
            </p:cNvSpPr>
            <p:nvPr userDrawn="1"/>
          </p:nvSpPr>
          <p:spPr bwMode="auto">
            <a:xfrm>
              <a:off x="14736763" y="4741863"/>
              <a:ext cx="833438" cy="1190625"/>
            </a:xfrm>
            <a:custGeom>
              <a:avLst/>
              <a:gdLst>
                <a:gd name="T0" fmla="*/ 24 w 24"/>
                <a:gd name="T1" fmla="*/ 30 h 34"/>
                <a:gd name="T2" fmla="*/ 24 w 24"/>
                <a:gd name="T3" fmla="*/ 34 h 34"/>
                <a:gd name="T4" fmla="*/ 18 w 24"/>
                <a:gd name="T5" fmla="*/ 34 h 34"/>
                <a:gd name="T6" fmla="*/ 18 w 24"/>
                <a:gd name="T7" fmla="*/ 31 h 34"/>
                <a:gd name="T8" fmla="*/ 12 w 24"/>
                <a:gd name="T9" fmla="*/ 34 h 34"/>
                <a:gd name="T10" fmla="*/ 0 w 24"/>
                <a:gd name="T11" fmla="*/ 22 h 34"/>
                <a:gd name="T12" fmla="*/ 11 w 24"/>
                <a:gd name="T13" fmla="*/ 10 h 34"/>
                <a:gd name="T14" fmla="*/ 18 w 24"/>
                <a:gd name="T15" fmla="*/ 13 h 34"/>
                <a:gd name="T16" fmla="*/ 18 w 24"/>
                <a:gd name="T17" fmla="*/ 0 h 34"/>
                <a:gd name="T18" fmla="*/ 24 w 24"/>
                <a:gd name="T19" fmla="*/ 0 h 34"/>
                <a:gd name="T20" fmla="*/ 24 w 24"/>
                <a:gd name="T21" fmla="*/ 30 h 34"/>
                <a:gd name="T22" fmla="*/ 12 w 24"/>
                <a:gd name="T23" fmla="*/ 29 h 34"/>
                <a:gd name="T24" fmla="*/ 18 w 24"/>
                <a:gd name="T25" fmla="*/ 22 h 34"/>
                <a:gd name="T26" fmla="*/ 12 w 24"/>
                <a:gd name="T27" fmla="*/ 16 h 34"/>
                <a:gd name="T28" fmla="*/ 7 w 24"/>
                <a:gd name="T29" fmla="*/ 22 h 34"/>
                <a:gd name="T30" fmla="*/ 12 w 24"/>
                <a:gd name="T31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34">
                  <a:moveTo>
                    <a:pt x="24" y="30"/>
                  </a:moveTo>
                  <a:cubicBezTo>
                    <a:pt x="24" y="31"/>
                    <a:pt x="24" y="33"/>
                    <a:pt x="24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3"/>
                    <a:pt x="18" y="32"/>
                    <a:pt x="18" y="31"/>
                  </a:cubicBezTo>
                  <a:cubicBezTo>
                    <a:pt x="17" y="33"/>
                    <a:pt x="15" y="34"/>
                    <a:pt x="12" y="34"/>
                  </a:cubicBezTo>
                  <a:cubicBezTo>
                    <a:pt x="5" y="34"/>
                    <a:pt x="0" y="29"/>
                    <a:pt x="0" y="22"/>
                  </a:cubicBezTo>
                  <a:cubicBezTo>
                    <a:pt x="0" y="15"/>
                    <a:pt x="5" y="10"/>
                    <a:pt x="11" y="10"/>
                  </a:cubicBezTo>
                  <a:cubicBezTo>
                    <a:pt x="15" y="10"/>
                    <a:pt x="17" y="12"/>
                    <a:pt x="18" y="1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24" y="30"/>
                  </a:lnTo>
                  <a:close/>
                  <a:moveTo>
                    <a:pt x="12" y="29"/>
                  </a:moveTo>
                  <a:cubicBezTo>
                    <a:pt x="15" y="29"/>
                    <a:pt x="18" y="26"/>
                    <a:pt x="18" y="22"/>
                  </a:cubicBezTo>
                  <a:cubicBezTo>
                    <a:pt x="18" y="18"/>
                    <a:pt x="15" y="16"/>
                    <a:pt x="12" y="16"/>
                  </a:cubicBezTo>
                  <a:cubicBezTo>
                    <a:pt x="9" y="16"/>
                    <a:pt x="7" y="18"/>
                    <a:pt x="7" y="22"/>
                  </a:cubicBezTo>
                  <a:cubicBezTo>
                    <a:pt x="7" y="26"/>
                    <a:pt x="9" y="29"/>
                    <a:pt x="12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16057563" y="4881563"/>
              <a:ext cx="520700" cy="1050925"/>
            </a:xfrm>
            <a:custGeom>
              <a:avLst/>
              <a:gdLst>
                <a:gd name="T0" fmla="*/ 10 w 15"/>
                <a:gd name="T1" fmla="*/ 7 h 30"/>
                <a:gd name="T2" fmla="*/ 15 w 15"/>
                <a:gd name="T3" fmla="*/ 7 h 30"/>
                <a:gd name="T4" fmla="*/ 15 w 15"/>
                <a:gd name="T5" fmla="*/ 12 h 30"/>
                <a:gd name="T6" fmla="*/ 10 w 15"/>
                <a:gd name="T7" fmla="*/ 12 h 30"/>
                <a:gd name="T8" fmla="*/ 10 w 15"/>
                <a:gd name="T9" fmla="*/ 22 h 30"/>
                <a:gd name="T10" fmla="*/ 13 w 15"/>
                <a:gd name="T11" fmla="*/ 25 h 30"/>
                <a:gd name="T12" fmla="*/ 15 w 15"/>
                <a:gd name="T13" fmla="*/ 24 h 30"/>
                <a:gd name="T14" fmla="*/ 15 w 15"/>
                <a:gd name="T15" fmla="*/ 30 h 30"/>
                <a:gd name="T16" fmla="*/ 11 w 15"/>
                <a:gd name="T17" fmla="*/ 30 h 30"/>
                <a:gd name="T18" fmla="*/ 4 w 15"/>
                <a:gd name="T19" fmla="*/ 23 h 30"/>
                <a:gd name="T20" fmla="*/ 4 w 15"/>
                <a:gd name="T21" fmla="*/ 12 h 30"/>
                <a:gd name="T22" fmla="*/ 0 w 15"/>
                <a:gd name="T23" fmla="*/ 12 h 30"/>
                <a:gd name="T24" fmla="*/ 0 w 15"/>
                <a:gd name="T25" fmla="*/ 7 h 30"/>
                <a:gd name="T26" fmla="*/ 1 w 15"/>
                <a:gd name="T27" fmla="*/ 7 h 30"/>
                <a:gd name="T28" fmla="*/ 5 w 15"/>
                <a:gd name="T29" fmla="*/ 3 h 30"/>
                <a:gd name="T30" fmla="*/ 5 w 15"/>
                <a:gd name="T31" fmla="*/ 0 h 30"/>
                <a:gd name="T32" fmla="*/ 10 w 15"/>
                <a:gd name="T33" fmla="*/ 0 h 30"/>
                <a:gd name="T34" fmla="*/ 10 w 15"/>
                <a:gd name="T35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30">
                  <a:moveTo>
                    <a:pt x="10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4"/>
                    <a:pt x="11" y="25"/>
                    <a:pt x="13" y="25"/>
                  </a:cubicBezTo>
                  <a:cubicBezTo>
                    <a:pt x="14" y="25"/>
                    <a:pt x="15" y="24"/>
                    <a:pt x="15" y="24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30"/>
                    <a:pt x="13" y="30"/>
                    <a:pt x="11" y="30"/>
                  </a:cubicBezTo>
                  <a:cubicBezTo>
                    <a:pt x="7" y="30"/>
                    <a:pt x="4" y="27"/>
                    <a:pt x="4" y="2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4" y="7"/>
                    <a:pt x="5" y="5"/>
                    <a:pt x="5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2"/>
            <p:cNvSpPr>
              <a:spLocks noEditPoints="1"/>
            </p:cNvSpPr>
            <p:nvPr userDrawn="1"/>
          </p:nvSpPr>
          <p:spPr bwMode="auto">
            <a:xfrm>
              <a:off x="16683038" y="5091113"/>
              <a:ext cx="833438" cy="841375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12 h 24"/>
                <a:gd name="T10" fmla="*/ 18 w 24"/>
                <a:gd name="T11" fmla="*/ 12 h 24"/>
                <a:gd name="T12" fmla="*/ 12 w 24"/>
                <a:gd name="T13" fmla="*/ 6 h 24"/>
                <a:gd name="T14" fmla="*/ 6 w 24"/>
                <a:gd name="T15" fmla="*/ 12 h 24"/>
                <a:gd name="T16" fmla="*/ 12 w 24"/>
                <a:gd name="T17" fmla="*/ 19 h 24"/>
                <a:gd name="T18" fmla="*/ 18 w 24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9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lose/>
                  <a:moveTo>
                    <a:pt x="18" y="12"/>
                  </a:moveTo>
                  <a:cubicBezTo>
                    <a:pt x="18" y="8"/>
                    <a:pt x="15" y="6"/>
                    <a:pt x="12" y="6"/>
                  </a:cubicBezTo>
                  <a:cubicBezTo>
                    <a:pt x="9" y="6"/>
                    <a:pt x="6" y="8"/>
                    <a:pt x="6" y="12"/>
                  </a:cubicBezTo>
                  <a:cubicBezTo>
                    <a:pt x="6" y="17"/>
                    <a:pt x="9" y="19"/>
                    <a:pt x="12" y="19"/>
                  </a:cubicBezTo>
                  <a:cubicBezTo>
                    <a:pt x="15" y="19"/>
                    <a:pt x="18" y="17"/>
                    <a:pt x="18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8003838" y="4776788"/>
              <a:ext cx="728663" cy="1155700"/>
            </a:xfrm>
            <a:custGeom>
              <a:avLst/>
              <a:gdLst>
                <a:gd name="T0" fmla="*/ 0 w 459"/>
                <a:gd name="T1" fmla="*/ 728 h 728"/>
                <a:gd name="T2" fmla="*/ 0 w 459"/>
                <a:gd name="T3" fmla="*/ 0 h 728"/>
                <a:gd name="T4" fmla="*/ 131 w 459"/>
                <a:gd name="T5" fmla="*/ 0 h 728"/>
                <a:gd name="T6" fmla="*/ 131 w 459"/>
                <a:gd name="T7" fmla="*/ 596 h 728"/>
                <a:gd name="T8" fmla="*/ 459 w 459"/>
                <a:gd name="T9" fmla="*/ 596 h 728"/>
                <a:gd name="T10" fmla="*/ 459 w 459"/>
                <a:gd name="T11" fmla="*/ 728 h 728"/>
                <a:gd name="T12" fmla="*/ 0 w 459"/>
                <a:gd name="T13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728">
                  <a:moveTo>
                    <a:pt x="0" y="728"/>
                  </a:moveTo>
                  <a:lnTo>
                    <a:pt x="0" y="0"/>
                  </a:lnTo>
                  <a:lnTo>
                    <a:pt x="131" y="0"/>
                  </a:lnTo>
                  <a:lnTo>
                    <a:pt x="131" y="596"/>
                  </a:lnTo>
                  <a:lnTo>
                    <a:pt x="459" y="596"/>
                  </a:lnTo>
                  <a:lnTo>
                    <a:pt x="459" y="728"/>
                  </a:lnTo>
                  <a:lnTo>
                    <a:pt x="0" y="7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8837276" y="4705350"/>
              <a:ext cx="277813" cy="1227138"/>
            </a:xfrm>
            <a:custGeom>
              <a:avLst/>
              <a:gdLst>
                <a:gd name="T0" fmla="*/ 4 w 8"/>
                <a:gd name="T1" fmla="*/ 0 h 35"/>
                <a:gd name="T2" fmla="*/ 8 w 8"/>
                <a:gd name="T3" fmla="*/ 4 h 35"/>
                <a:gd name="T4" fmla="*/ 4 w 8"/>
                <a:gd name="T5" fmla="*/ 8 h 35"/>
                <a:gd name="T6" fmla="*/ 0 w 8"/>
                <a:gd name="T7" fmla="*/ 4 h 35"/>
                <a:gd name="T8" fmla="*/ 4 w 8"/>
                <a:gd name="T9" fmla="*/ 0 h 35"/>
                <a:gd name="T10" fmla="*/ 1 w 8"/>
                <a:gd name="T11" fmla="*/ 35 h 35"/>
                <a:gd name="T12" fmla="*/ 1 w 8"/>
                <a:gd name="T13" fmla="*/ 12 h 35"/>
                <a:gd name="T14" fmla="*/ 7 w 8"/>
                <a:gd name="T15" fmla="*/ 12 h 35"/>
                <a:gd name="T16" fmla="*/ 7 w 8"/>
                <a:gd name="T17" fmla="*/ 35 h 35"/>
                <a:gd name="T18" fmla="*/ 1 w 8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1" y="35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35"/>
                    <a:pt x="7" y="35"/>
                    <a:pt x="7" y="35"/>
                  </a:cubicBezTo>
                  <a:lnTo>
                    <a:pt x="1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19254788" y="4741863"/>
              <a:ext cx="520700" cy="1190625"/>
            </a:xfrm>
            <a:custGeom>
              <a:avLst/>
              <a:gdLst>
                <a:gd name="T0" fmla="*/ 10 w 15"/>
                <a:gd name="T1" fmla="*/ 8 h 34"/>
                <a:gd name="T2" fmla="*/ 10 w 15"/>
                <a:gd name="T3" fmla="*/ 11 h 34"/>
                <a:gd name="T4" fmla="*/ 15 w 15"/>
                <a:gd name="T5" fmla="*/ 11 h 34"/>
                <a:gd name="T6" fmla="*/ 15 w 15"/>
                <a:gd name="T7" fmla="*/ 16 h 34"/>
                <a:gd name="T8" fmla="*/ 10 w 15"/>
                <a:gd name="T9" fmla="*/ 16 h 34"/>
                <a:gd name="T10" fmla="*/ 10 w 15"/>
                <a:gd name="T11" fmla="*/ 34 h 34"/>
                <a:gd name="T12" fmla="*/ 4 w 15"/>
                <a:gd name="T13" fmla="*/ 34 h 34"/>
                <a:gd name="T14" fmla="*/ 4 w 15"/>
                <a:gd name="T15" fmla="*/ 16 h 34"/>
                <a:gd name="T16" fmla="*/ 0 w 15"/>
                <a:gd name="T17" fmla="*/ 16 h 34"/>
                <a:gd name="T18" fmla="*/ 0 w 15"/>
                <a:gd name="T19" fmla="*/ 11 h 34"/>
                <a:gd name="T20" fmla="*/ 4 w 15"/>
                <a:gd name="T21" fmla="*/ 11 h 34"/>
                <a:gd name="T22" fmla="*/ 4 w 15"/>
                <a:gd name="T23" fmla="*/ 8 h 34"/>
                <a:gd name="T24" fmla="*/ 12 w 15"/>
                <a:gd name="T25" fmla="*/ 0 h 34"/>
                <a:gd name="T26" fmla="*/ 15 w 15"/>
                <a:gd name="T27" fmla="*/ 0 h 34"/>
                <a:gd name="T28" fmla="*/ 15 w 15"/>
                <a:gd name="T29" fmla="*/ 5 h 34"/>
                <a:gd name="T30" fmla="*/ 13 w 15"/>
                <a:gd name="T31" fmla="*/ 5 h 34"/>
                <a:gd name="T32" fmla="*/ 10 w 15"/>
                <a:gd name="T3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34">
                  <a:moveTo>
                    <a:pt x="10" y="8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3"/>
                    <a:pt x="7" y="0"/>
                    <a:pt x="12" y="0"/>
                  </a:cubicBezTo>
                  <a:cubicBezTo>
                    <a:pt x="13" y="0"/>
                    <a:pt x="15" y="0"/>
                    <a:pt x="15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2" y="5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6"/>
            <p:cNvSpPr>
              <a:spLocks noEditPoints="1"/>
            </p:cNvSpPr>
            <p:nvPr userDrawn="1"/>
          </p:nvSpPr>
          <p:spPr bwMode="auto">
            <a:xfrm>
              <a:off x="19845338" y="5091113"/>
              <a:ext cx="763588" cy="841375"/>
            </a:xfrm>
            <a:custGeom>
              <a:avLst/>
              <a:gdLst>
                <a:gd name="T0" fmla="*/ 22 w 22"/>
                <a:gd name="T1" fmla="*/ 17 h 24"/>
                <a:gd name="T2" fmla="*/ 12 w 22"/>
                <a:gd name="T3" fmla="*/ 24 h 24"/>
                <a:gd name="T4" fmla="*/ 0 w 22"/>
                <a:gd name="T5" fmla="*/ 12 h 24"/>
                <a:gd name="T6" fmla="*/ 11 w 22"/>
                <a:gd name="T7" fmla="*/ 0 h 24"/>
                <a:gd name="T8" fmla="*/ 22 w 22"/>
                <a:gd name="T9" fmla="*/ 12 h 24"/>
                <a:gd name="T10" fmla="*/ 22 w 22"/>
                <a:gd name="T11" fmla="*/ 14 h 24"/>
                <a:gd name="T12" fmla="*/ 6 w 22"/>
                <a:gd name="T13" fmla="*/ 14 h 24"/>
                <a:gd name="T14" fmla="*/ 12 w 22"/>
                <a:gd name="T15" fmla="*/ 19 h 24"/>
                <a:gd name="T16" fmla="*/ 17 w 22"/>
                <a:gd name="T17" fmla="*/ 16 h 24"/>
                <a:gd name="T18" fmla="*/ 22 w 22"/>
                <a:gd name="T19" fmla="*/ 17 h 24"/>
                <a:gd name="T20" fmla="*/ 16 w 22"/>
                <a:gd name="T21" fmla="*/ 10 h 24"/>
                <a:gd name="T22" fmla="*/ 11 w 22"/>
                <a:gd name="T23" fmla="*/ 5 h 24"/>
                <a:gd name="T24" fmla="*/ 6 w 22"/>
                <a:gd name="T25" fmla="*/ 10 h 24"/>
                <a:gd name="T26" fmla="*/ 16 w 22"/>
                <a:gd name="T2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4">
                  <a:moveTo>
                    <a:pt x="22" y="17"/>
                  </a:moveTo>
                  <a:cubicBezTo>
                    <a:pt x="21" y="21"/>
                    <a:pt x="17" y="24"/>
                    <a:pt x="12" y="24"/>
                  </a:cubicBezTo>
                  <a:cubicBezTo>
                    <a:pt x="5" y="24"/>
                    <a:pt x="0" y="20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2" y="5"/>
                    <a:pt x="22" y="12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8" y="19"/>
                    <a:pt x="12" y="19"/>
                  </a:cubicBezTo>
                  <a:cubicBezTo>
                    <a:pt x="14" y="19"/>
                    <a:pt x="16" y="18"/>
                    <a:pt x="17" y="16"/>
                  </a:cubicBezTo>
                  <a:lnTo>
                    <a:pt x="22" y="17"/>
                  </a:lnTo>
                  <a:close/>
                  <a:moveTo>
                    <a:pt x="16" y="10"/>
                  </a:moveTo>
                  <a:cubicBezTo>
                    <a:pt x="16" y="7"/>
                    <a:pt x="15" y="5"/>
                    <a:pt x="11" y="5"/>
                  </a:cubicBezTo>
                  <a:cubicBezTo>
                    <a:pt x="8" y="5"/>
                    <a:pt x="6" y="8"/>
                    <a:pt x="6" y="10"/>
                  </a:cubicBezTo>
                  <a:lnTo>
                    <a:pt x="1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Oval 27"/>
            <p:cNvSpPr>
              <a:spLocks noChangeArrowheads="1"/>
            </p:cNvSpPr>
            <p:nvPr userDrawn="1"/>
          </p:nvSpPr>
          <p:spPr bwMode="auto">
            <a:xfrm>
              <a:off x="20748626" y="5653088"/>
              <a:ext cx="312738" cy="279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21409026" y="4776788"/>
              <a:ext cx="382588" cy="349250"/>
            </a:xfrm>
            <a:custGeom>
              <a:avLst/>
              <a:gdLst>
                <a:gd name="T0" fmla="*/ 0 w 241"/>
                <a:gd name="T1" fmla="*/ 220 h 220"/>
                <a:gd name="T2" fmla="*/ 0 w 241"/>
                <a:gd name="T3" fmla="*/ 0 h 220"/>
                <a:gd name="T4" fmla="*/ 44 w 241"/>
                <a:gd name="T5" fmla="*/ 0 h 220"/>
                <a:gd name="T6" fmla="*/ 109 w 241"/>
                <a:gd name="T7" fmla="*/ 154 h 220"/>
                <a:gd name="T8" fmla="*/ 175 w 241"/>
                <a:gd name="T9" fmla="*/ 0 h 220"/>
                <a:gd name="T10" fmla="*/ 241 w 241"/>
                <a:gd name="T11" fmla="*/ 0 h 220"/>
                <a:gd name="T12" fmla="*/ 241 w 241"/>
                <a:gd name="T13" fmla="*/ 220 h 220"/>
                <a:gd name="T14" fmla="*/ 197 w 241"/>
                <a:gd name="T15" fmla="*/ 220 h 220"/>
                <a:gd name="T16" fmla="*/ 197 w 241"/>
                <a:gd name="T17" fmla="*/ 66 h 220"/>
                <a:gd name="T18" fmla="*/ 131 w 241"/>
                <a:gd name="T19" fmla="*/ 220 h 220"/>
                <a:gd name="T20" fmla="*/ 109 w 241"/>
                <a:gd name="T21" fmla="*/ 220 h 220"/>
                <a:gd name="T22" fmla="*/ 44 w 241"/>
                <a:gd name="T23" fmla="*/ 66 h 220"/>
                <a:gd name="T24" fmla="*/ 44 w 241"/>
                <a:gd name="T25" fmla="*/ 220 h 220"/>
                <a:gd name="T26" fmla="*/ 0 w 241"/>
                <a:gd name="T2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1" h="220">
                  <a:moveTo>
                    <a:pt x="0" y="220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109" y="154"/>
                  </a:lnTo>
                  <a:lnTo>
                    <a:pt x="175" y="0"/>
                  </a:lnTo>
                  <a:lnTo>
                    <a:pt x="241" y="0"/>
                  </a:lnTo>
                  <a:lnTo>
                    <a:pt x="241" y="220"/>
                  </a:lnTo>
                  <a:lnTo>
                    <a:pt x="197" y="220"/>
                  </a:lnTo>
                  <a:lnTo>
                    <a:pt x="197" y="6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44" y="66"/>
                  </a:lnTo>
                  <a:lnTo>
                    <a:pt x="44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21061363" y="4776788"/>
              <a:ext cx="277813" cy="349250"/>
            </a:xfrm>
            <a:custGeom>
              <a:avLst/>
              <a:gdLst>
                <a:gd name="T0" fmla="*/ 0 w 175"/>
                <a:gd name="T1" fmla="*/ 0 h 220"/>
                <a:gd name="T2" fmla="*/ 175 w 175"/>
                <a:gd name="T3" fmla="*/ 0 h 220"/>
                <a:gd name="T4" fmla="*/ 175 w 175"/>
                <a:gd name="T5" fmla="*/ 44 h 220"/>
                <a:gd name="T6" fmla="*/ 110 w 175"/>
                <a:gd name="T7" fmla="*/ 44 h 220"/>
                <a:gd name="T8" fmla="*/ 110 w 175"/>
                <a:gd name="T9" fmla="*/ 220 h 220"/>
                <a:gd name="T10" fmla="*/ 66 w 175"/>
                <a:gd name="T11" fmla="*/ 220 h 220"/>
                <a:gd name="T12" fmla="*/ 66 w 175"/>
                <a:gd name="T13" fmla="*/ 44 h 220"/>
                <a:gd name="T14" fmla="*/ 0 w 175"/>
                <a:gd name="T15" fmla="*/ 44 h 220"/>
                <a:gd name="T16" fmla="*/ 0 w 175"/>
                <a:gd name="T1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20">
                  <a:moveTo>
                    <a:pt x="0" y="0"/>
                  </a:moveTo>
                  <a:lnTo>
                    <a:pt x="175" y="0"/>
                  </a:lnTo>
                  <a:lnTo>
                    <a:pt x="175" y="44"/>
                  </a:lnTo>
                  <a:lnTo>
                    <a:pt x="110" y="44"/>
                  </a:lnTo>
                  <a:lnTo>
                    <a:pt x="110" y="220"/>
                  </a:lnTo>
                  <a:lnTo>
                    <a:pt x="66" y="220"/>
                  </a:lnTo>
                  <a:lnTo>
                    <a:pt x="66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7287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Gradi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4349EE-095D-4F41-A12A-9F3D57FC2C79}"/>
              </a:ext>
            </a:extLst>
          </p:cNvPr>
          <p:cNvSpPr/>
          <p:nvPr userDrawn="1"/>
        </p:nvSpPr>
        <p:spPr>
          <a:xfrm>
            <a:off x="-2" y="-2"/>
            <a:ext cx="12192001" cy="692912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28CD6D42-3E48-3442-8BD1-469134AE2A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904" y="2743200"/>
            <a:ext cx="8291512" cy="1014413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36906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olor_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4349EE-095D-4F41-A12A-9F3D57FC2C79}"/>
              </a:ext>
            </a:extLst>
          </p:cNvPr>
          <p:cNvSpPr/>
          <p:nvPr userDrawn="1"/>
        </p:nvSpPr>
        <p:spPr>
          <a:xfrm>
            <a:off x="-2" y="-2"/>
            <a:ext cx="12192001" cy="69291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FB9BB99E-0EE0-DA49-8096-DEC2AA0FC1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904" y="2743200"/>
            <a:ext cx="8291512" cy="1014413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27606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Me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-9845" y="-7221"/>
            <a:ext cx="12210731" cy="6884165"/>
            <a:chOff x="-9845" y="-7221"/>
            <a:chExt cx="12210731" cy="6884165"/>
          </a:xfrm>
        </p:grpSpPr>
        <p:sp>
          <p:nvSpPr>
            <p:cNvPr id="6" name="Freeform 5"/>
            <p:cNvSpPr/>
            <p:nvPr/>
          </p:nvSpPr>
          <p:spPr>
            <a:xfrm>
              <a:off x="-6314" y="3602940"/>
              <a:ext cx="3593122" cy="3267566"/>
            </a:xfrm>
            <a:custGeom>
              <a:avLst/>
              <a:gdLst>
                <a:gd name="connsiteX0" fmla="*/ 1392248 w 3580909"/>
                <a:gd name="connsiteY0" fmla="*/ 0 h 3209249"/>
                <a:gd name="connsiteX1" fmla="*/ 0 w 3580909"/>
                <a:gd name="connsiteY1" fmla="*/ 3209249 h 3209249"/>
                <a:gd name="connsiteX2" fmla="*/ 3580909 w 3580909"/>
                <a:gd name="connsiteY2" fmla="*/ 1215267 h 3209249"/>
                <a:gd name="connsiteX3" fmla="*/ 1392248 w 3580909"/>
                <a:gd name="connsiteY3" fmla="*/ 0 h 3209249"/>
                <a:gd name="connsiteX0" fmla="*/ 1406371 w 3595032"/>
                <a:gd name="connsiteY0" fmla="*/ 0 h 3209249"/>
                <a:gd name="connsiteX1" fmla="*/ 0 w 3595032"/>
                <a:gd name="connsiteY1" fmla="*/ 3209249 h 3209249"/>
                <a:gd name="connsiteX2" fmla="*/ 3595032 w 3595032"/>
                <a:gd name="connsiteY2" fmla="*/ 1215267 h 3209249"/>
                <a:gd name="connsiteX3" fmla="*/ 1406371 w 3595032"/>
                <a:gd name="connsiteY3" fmla="*/ 0 h 3209249"/>
                <a:gd name="connsiteX0" fmla="*/ 1399310 w 3587971"/>
                <a:gd name="connsiteY0" fmla="*/ 0 h 3209249"/>
                <a:gd name="connsiteX1" fmla="*/ 0 w 3587971"/>
                <a:gd name="connsiteY1" fmla="*/ 3209249 h 3209249"/>
                <a:gd name="connsiteX2" fmla="*/ 3587971 w 3587971"/>
                <a:gd name="connsiteY2" fmla="*/ 1215267 h 3209249"/>
                <a:gd name="connsiteX3" fmla="*/ 1399310 w 3587971"/>
                <a:gd name="connsiteY3" fmla="*/ 0 h 3209249"/>
                <a:gd name="connsiteX0" fmla="*/ 1399310 w 3587971"/>
                <a:gd name="connsiteY0" fmla="*/ 0 h 3252111"/>
                <a:gd name="connsiteX1" fmla="*/ 0 w 3587971"/>
                <a:gd name="connsiteY1" fmla="*/ 3252111 h 3252111"/>
                <a:gd name="connsiteX2" fmla="*/ 3587971 w 3587971"/>
                <a:gd name="connsiteY2" fmla="*/ 1258129 h 3252111"/>
                <a:gd name="connsiteX3" fmla="*/ 1399310 w 3587971"/>
                <a:gd name="connsiteY3" fmla="*/ 0 h 3252111"/>
                <a:gd name="connsiteX0" fmla="*/ 1396734 w 3585395"/>
                <a:gd name="connsiteY0" fmla="*/ 0 h 3264990"/>
                <a:gd name="connsiteX1" fmla="*/ 0 w 3585395"/>
                <a:gd name="connsiteY1" fmla="*/ 3264990 h 3264990"/>
                <a:gd name="connsiteX2" fmla="*/ 3585395 w 3585395"/>
                <a:gd name="connsiteY2" fmla="*/ 1258129 h 3264990"/>
                <a:gd name="connsiteX3" fmla="*/ 1396734 w 3585395"/>
                <a:gd name="connsiteY3" fmla="*/ 0 h 3264990"/>
                <a:gd name="connsiteX0" fmla="*/ 1404461 w 3593122"/>
                <a:gd name="connsiteY0" fmla="*/ 0 h 3267566"/>
                <a:gd name="connsiteX1" fmla="*/ 0 w 3593122"/>
                <a:gd name="connsiteY1" fmla="*/ 3267566 h 3267566"/>
                <a:gd name="connsiteX2" fmla="*/ 3593122 w 3593122"/>
                <a:gd name="connsiteY2" fmla="*/ 1258129 h 3267566"/>
                <a:gd name="connsiteX3" fmla="*/ 1404461 w 3593122"/>
                <a:gd name="connsiteY3" fmla="*/ 0 h 326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3122" h="3267566">
                  <a:moveTo>
                    <a:pt x="1404461" y="0"/>
                  </a:moveTo>
                  <a:lnTo>
                    <a:pt x="0" y="3267566"/>
                  </a:lnTo>
                  <a:lnTo>
                    <a:pt x="3593122" y="1258129"/>
                  </a:lnTo>
                  <a:lnTo>
                    <a:pt x="140446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1390330" y="1741468"/>
              <a:ext cx="2199979" cy="3164694"/>
            </a:xfrm>
            <a:custGeom>
              <a:avLst/>
              <a:gdLst>
                <a:gd name="connsiteX0" fmla="*/ 1739462 w 2186152"/>
                <a:gd name="connsiteY0" fmla="*/ 0 h 3095296"/>
                <a:gd name="connsiteX1" fmla="*/ 0 w 2186152"/>
                <a:gd name="connsiteY1" fmla="*/ 1891862 h 3095296"/>
                <a:gd name="connsiteX2" fmla="*/ 2186152 w 2186152"/>
                <a:gd name="connsiteY2" fmla="*/ 3095296 h 3095296"/>
                <a:gd name="connsiteX3" fmla="*/ 1739462 w 2186152"/>
                <a:gd name="connsiteY3" fmla="*/ 0 h 3095296"/>
                <a:gd name="connsiteX0" fmla="*/ 1733563 w 2186152"/>
                <a:gd name="connsiteY0" fmla="*/ 0 h 3112994"/>
                <a:gd name="connsiteX1" fmla="*/ 0 w 2186152"/>
                <a:gd name="connsiteY1" fmla="*/ 1909560 h 3112994"/>
                <a:gd name="connsiteX2" fmla="*/ 2186152 w 2186152"/>
                <a:gd name="connsiteY2" fmla="*/ 3112994 h 3112994"/>
                <a:gd name="connsiteX3" fmla="*/ 1733563 w 2186152"/>
                <a:gd name="connsiteY3" fmla="*/ 0 h 3112994"/>
                <a:gd name="connsiteX0" fmla="*/ 1752613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52613 w 2186152"/>
                <a:gd name="connsiteY3" fmla="*/ 0 h 3108232"/>
                <a:gd name="connsiteX0" fmla="*/ 1738326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38326 w 2186152"/>
                <a:gd name="connsiteY3" fmla="*/ 0 h 3108232"/>
                <a:gd name="connsiteX0" fmla="*/ 1724039 w 2186152"/>
                <a:gd name="connsiteY0" fmla="*/ 0 h 3089182"/>
                <a:gd name="connsiteX1" fmla="*/ 0 w 2186152"/>
                <a:gd name="connsiteY1" fmla="*/ 1885748 h 3089182"/>
                <a:gd name="connsiteX2" fmla="*/ 2186152 w 2186152"/>
                <a:gd name="connsiteY2" fmla="*/ 3089182 h 3089182"/>
                <a:gd name="connsiteX3" fmla="*/ 1724039 w 2186152"/>
                <a:gd name="connsiteY3" fmla="*/ 0 h 3089182"/>
                <a:gd name="connsiteX0" fmla="*/ 1743089 w 2205202"/>
                <a:gd name="connsiteY0" fmla="*/ 0 h 3089182"/>
                <a:gd name="connsiteX1" fmla="*/ 0 w 2205202"/>
                <a:gd name="connsiteY1" fmla="*/ 1861935 h 3089182"/>
                <a:gd name="connsiteX2" fmla="*/ 2205202 w 2205202"/>
                <a:gd name="connsiteY2" fmla="*/ 3089182 h 3089182"/>
                <a:gd name="connsiteX3" fmla="*/ 1743089 w 2205202"/>
                <a:gd name="connsiteY3" fmla="*/ 0 h 3089182"/>
                <a:gd name="connsiteX0" fmla="*/ 1733564 w 2205202"/>
                <a:gd name="connsiteY0" fmla="*/ 0 h 3079657"/>
                <a:gd name="connsiteX1" fmla="*/ 0 w 2205202"/>
                <a:gd name="connsiteY1" fmla="*/ 1852410 h 3079657"/>
                <a:gd name="connsiteX2" fmla="*/ 2205202 w 2205202"/>
                <a:gd name="connsiteY2" fmla="*/ 3079657 h 3079657"/>
                <a:gd name="connsiteX3" fmla="*/ 1733564 w 2205202"/>
                <a:gd name="connsiteY3" fmla="*/ 0 h 3079657"/>
                <a:gd name="connsiteX0" fmla="*/ 1695464 w 2167102"/>
                <a:gd name="connsiteY0" fmla="*/ 0 h 3079657"/>
                <a:gd name="connsiteX1" fmla="*/ 0 w 2167102"/>
                <a:gd name="connsiteY1" fmla="*/ 1871460 h 3079657"/>
                <a:gd name="connsiteX2" fmla="*/ 2167102 w 2167102"/>
                <a:gd name="connsiteY2" fmla="*/ 3079657 h 3079657"/>
                <a:gd name="connsiteX3" fmla="*/ 1695464 w 2167102"/>
                <a:gd name="connsiteY3" fmla="*/ 0 h 3079657"/>
                <a:gd name="connsiteX0" fmla="*/ 1724039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4039 w 2195677"/>
                <a:gd name="connsiteY3" fmla="*/ 0 h 3079657"/>
                <a:gd name="connsiteX0" fmla="*/ 17460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46073 w 2195677"/>
                <a:gd name="connsiteY3" fmla="*/ 0 h 3079657"/>
                <a:gd name="connsiteX0" fmla="*/ 1714323 w 2195677"/>
                <a:gd name="connsiteY0" fmla="*/ 0 h 3098707"/>
                <a:gd name="connsiteX1" fmla="*/ 0 w 2195677"/>
                <a:gd name="connsiteY1" fmla="*/ 1885748 h 3098707"/>
                <a:gd name="connsiteX2" fmla="*/ 2195677 w 2195677"/>
                <a:gd name="connsiteY2" fmla="*/ 3098707 h 3098707"/>
                <a:gd name="connsiteX3" fmla="*/ 1714323 w 2195677"/>
                <a:gd name="connsiteY3" fmla="*/ 0 h 3098707"/>
                <a:gd name="connsiteX0" fmla="*/ 1720673 w 2195677"/>
                <a:gd name="connsiteY0" fmla="*/ 0 h 3092357"/>
                <a:gd name="connsiteX1" fmla="*/ 0 w 2195677"/>
                <a:gd name="connsiteY1" fmla="*/ 1879398 h 3092357"/>
                <a:gd name="connsiteX2" fmla="*/ 2195677 w 2195677"/>
                <a:gd name="connsiteY2" fmla="*/ 3092357 h 3092357"/>
                <a:gd name="connsiteX3" fmla="*/ 1720673 w 2195677"/>
                <a:gd name="connsiteY3" fmla="*/ 0 h 3092357"/>
                <a:gd name="connsiteX0" fmla="*/ 1739723 w 2195677"/>
                <a:gd name="connsiteY0" fmla="*/ 0 h 3086007"/>
                <a:gd name="connsiteX1" fmla="*/ 0 w 2195677"/>
                <a:gd name="connsiteY1" fmla="*/ 1873048 h 3086007"/>
                <a:gd name="connsiteX2" fmla="*/ 2195677 w 2195677"/>
                <a:gd name="connsiteY2" fmla="*/ 3086007 h 3086007"/>
                <a:gd name="connsiteX3" fmla="*/ 1739723 w 2195677"/>
                <a:gd name="connsiteY3" fmla="*/ 0 h 3086007"/>
                <a:gd name="connsiteX0" fmla="*/ 1720673 w 2195677"/>
                <a:gd name="connsiteY0" fmla="*/ 0 h 3155857"/>
                <a:gd name="connsiteX1" fmla="*/ 0 w 2195677"/>
                <a:gd name="connsiteY1" fmla="*/ 1942898 h 3155857"/>
                <a:gd name="connsiteX2" fmla="*/ 2195677 w 2195677"/>
                <a:gd name="connsiteY2" fmla="*/ 3155857 h 3155857"/>
                <a:gd name="connsiteX3" fmla="*/ 1720673 w 2195677"/>
                <a:gd name="connsiteY3" fmla="*/ 0 h 3155857"/>
                <a:gd name="connsiteX0" fmla="*/ 17206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0673 w 2195677"/>
                <a:gd name="connsiteY3" fmla="*/ 0 h 3079657"/>
                <a:gd name="connsiteX0" fmla="*/ 1720673 w 2195677"/>
                <a:gd name="connsiteY0" fmla="*/ 0 h 3149507"/>
                <a:gd name="connsiteX1" fmla="*/ 0 w 2195677"/>
                <a:gd name="connsiteY1" fmla="*/ 1936548 h 3149507"/>
                <a:gd name="connsiteX2" fmla="*/ 2195677 w 2195677"/>
                <a:gd name="connsiteY2" fmla="*/ 3149507 h 3149507"/>
                <a:gd name="connsiteX3" fmla="*/ 1720673 w 219567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24975 w 2199979"/>
                <a:gd name="connsiteY0" fmla="*/ 0 h 3149507"/>
                <a:gd name="connsiteX1" fmla="*/ 0 w 2199979"/>
                <a:gd name="connsiteY1" fmla="*/ 1921800 h 3149507"/>
                <a:gd name="connsiteX2" fmla="*/ 2199979 w 2199979"/>
                <a:gd name="connsiteY2" fmla="*/ 3149507 h 3149507"/>
                <a:gd name="connsiteX3" fmla="*/ 1724975 w 2199979"/>
                <a:gd name="connsiteY3" fmla="*/ 0 h 3149507"/>
                <a:gd name="connsiteX0" fmla="*/ 1722399 w 2199979"/>
                <a:gd name="connsiteY0" fmla="*/ 0 h 3072234"/>
                <a:gd name="connsiteX1" fmla="*/ 0 w 2199979"/>
                <a:gd name="connsiteY1" fmla="*/ 1844527 h 3072234"/>
                <a:gd name="connsiteX2" fmla="*/ 2199979 w 2199979"/>
                <a:gd name="connsiteY2" fmla="*/ 3072234 h 3072234"/>
                <a:gd name="connsiteX3" fmla="*/ 1722399 w 2199979"/>
                <a:gd name="connsiteY3" fmla="*/ 0 h 3072234"/>
                <a:gd name="connsiteX0" fmla="*/ 1722399 w 2199979"/>
                <a:gd name="connsiteY0" fmla="*/ 0 h 3123750"/>
                <a:gd name="connsiteX1" fmla="*/ 0 w 2199979"/>
                <a:gd name="connsiteY1" fmla="*/ 1896043 h 3123750"/>
                <a:gd name="connsiteX2" fmla="*/ 2199979 w 2199979"/>
                <a:gd name="connsiteY2" fmla="*/ 3123750 h 3123750"/>
                <a:gd name="connsiteX3" fmla="*/ 1722399 w 2199979"/>
                <a:gd name="connsiteY3" fmla="*/ 0 h 3123750"/>
                <a:gd name="connsiteX0" fmla="*/ 1736047 w 2199979"/>
                <a:gd name="connsiteY0" fmla="*/ 0 h 3164694"/>
                <a:gd name="connsiteX1" fmla="*/ 0 w 2199979"/>
                <a:gd name="connsiteY1" fmla="*/ 1936987 h 3164694"/>
                <a:gd name="connsiteX2" fmla="*/ 2199979 w 2199979"/>
                <a:gd name="connsiteY2" fmla="*/ 3164694 h 3164694"/>
                <a:gd name="connsiteX3" fmla="*/ 1736047 w 2199979"/>
                <a:gd name="connsiteY3" fmla="*/ 0 h 316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9979" h="3164694">
                  <a:moveTo>
                    <a:pt x="1736047" y="0"/>
                  </a:moveTo>
                  <a:lnTo>
                    <a:pt x="0" y="1936987"/>
                  </a:lnTo>
                  <a:lnTo>
                    <a:pt x="2199979" y="3164694"/>
                  </a:lnTo>
                  <a:lnTo>
                    <a:pt x="1736047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6375805" y="1"/>
              <a:ext cx="4644129" cy="1222744"/>
            </a:xfrm>
            <a:custGeom>
              <a:avLst/>
              <a:gdLst>
                <a:gd name="connsiteX0" fmla="*/ 0 w 4550735"/>
                <a:gd name="connsiteY0" fmla="*/ 0 h 1222745"/>
                <a:gd name="connsiteX1" fmla="*/ 1222744 w 4550735"/>
                <a:gd name="connsiteY1" fmla="*/ 1222745 h 1222745"/>
                <a:gd name="connsiteX2" fmla="*/ 4550735 w 4550735"/>
                <a:gd name="connsiteY2" fmla="*/ 10633 h 1222745"/>
                <a:gd name="connsiteX3" fmla="*/ 0 w 4550735"/>
                <a:gd name="connsiteY3" fmla="*/ 0 h 1222745"/>
                <a:gd name="connsiteX0" fmla="*/ 0 w 4582633"/>
                <a:gd name="connsiteY0" fmla="*/ 10633 h 1212112"/>
                <a:gd name="connsiteX1" fmla="*/ 1254642 w 4582633"/>
                <a:gd name="connsiteY1" fmla="*/ 1212112 h 1212112"/>
                <a:gd name="connsiteX2" fmla="*/ 4582633 w 4582633"/>
                <a:gd name="connsiteY2" fmla="*/ 0 h 1212112"/>
                <a:gd name="connsiteX3" fmla="*/ 0 w 4582633"/>
                <a:gd name="connsiteY3" fmla="*/ 10633 h 1212112"/>
                <a:gd name="connsiteX0" fmla="*/ 0 w 4566685"/>
                <a:gd name="connsiteY0" fmla="*/ 0 h 1228061"/>
                <a:gd name="connsiteX1" fmla="*/ 1238694 w 4566685"/>
                <a:gd name="connsiteY1" fmla="*/ 1228061 h 1228061"/>
                <a:gd name="connsiteX2" fmla="*/ 4566685 w 4566685"/>
                <a:gd name="connsiteY2" fmla="*/ 15949 h 1228061"/>
                <a:gd name="connsiteX3" fmla="*/ 0 w 4566685"/>
                <a:gd name="connsiteY3" fmla="*/ 0 h 1228061"/>
                <a:gd name="connsiteX0" fmla="*/ 0 w 4566685"/>
                <a:gd name="connsiteY0" fmla="*/ 0 h 1217428"/>
                <a:gd name="connsiteX1" fmla="*/ 1238694 w 4566685"/>
                <a:gd name="connsiteY1" fmla="*/ 1217428 h 1217428"/>
                <a:gd name="connsiteX2" fmla="*/ 4566685 w 4566685"/>
                <a:gd name="connsiteY2" fmla="*/ 5316 h 1217428"/>
                <a:gd name="connsiteX3" fmla="*/ 0 w 4566685"/>
                <a:gd name="connsiteY3" fmla="*/ 0 h 1217428"/>
                <a:gd name="connsiteX0" fmla="*/ 0 w 4614532"/>
                <a:gd name="connsiteY0" fmla="*/ 0 h 1217428"/>
                <a:gd name="connsiteX1" fmla="*/ 1238694 w 4614532"/>
                <a:gd name="connsiteY1" fmla="*/ 1217428 h 1217428"/>
                <a:gd name="connsiteX2" fmla="*/ 4614532 w 4614532"/>
                <a:gd name="connsiteY2" fmla="*/ 5316 h 1217428"/>
                <a:gd name="connsiteX3" fmla="*/ 0 w 4614532"/>
                <a:gd name="connsiteY3" fmla="*/ 0 h 1217428"/>
                <a:gd name="connsiteX0" fmla="*/ 0 w 4614532"/>
                <a:gd name="connsiteY0" fmla="*/ 0 h 1228060"/>
                <a:gd name="connsiteX1" fmla="*/ 1286541 w 4614532"/>
                <a:gd name="connsiteY1" fmla="*/ 1228060 h 1228060"/>
                <a:gd name="connsiteX2" fmla="*/ 4614532 w 4614532"/>
                <a:gd name="connsiteY2" fmla="*/ 5316 h 1228060"/>
                <a:gd name="connsiteX3" fmla="*/ 0 w 4614532"/>
                <a:gd name="connsiteY3" fmla="*/ 0 h 1228060"/>
                <a:gd name="connsiteX0" fmla="*/ 0 w 4614532"/>
                <a:gd name="connsiteY0" fmla="*/ 10633 h 1222744"/>
                <a:gd name="connsiteX1" fmla="*/ 1286541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10633 h 1201479"/>
                <a:gd name="connsiteX1" fmla="*/ 1238695 w 4614532"/>
                <a:gd name="connsiteY1" fmla="*/ 1201479 h 1201479"/>
                <a:gd name="connsiteX2" fmla="*/ 4614532 w 4614532"/>
                <a:gd name="connsiteY2" fmla="*/ 0 h 1201479"/>
                <a:gd name="connsiteX3" fmla="*/ 0 w 4614532"/>
                <a:gd name="connsiteY3" fmla="*/ 10633 h 1201479"/>
                <a:gd name="connsiteX0" fmla="*/ 0 w 4614532"/>
                <a:gd name="connsiteY0" fmla="*/ 10633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0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0 h 1222744"/>
                <a:gd name="connsiteX0" fmla="*/ 0 w 4630481"/>
                <a:gd name="connsiteY0" fmla="*/ 0 h 1222744"/>
                <a:gd name="connsiteX1" fmla="*/ 1249328 w 4630481"/>
                <a:gd name="connsiteY1" fmla="*/ 1222744 h 1222744"/>
                <a:gd name="connsiteX2" fmla="*/ 4630481 w 4630481"/>
                <a:gd name="connsiteY2" fmla="*/ 0 h 1222744"/>
                <a:gd name="connsiteX3" fmla="*/ 0 w 4630481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0 h 1222744"/>
                <a:gd name="connsiteX3" fmla="*/ 0 w 4671425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614149 h 1222744"/>
                <a:gd name="connsiteX3" fmla="*/ 0 w 4671425"/>
                <a:gd name="connsiteY3" fmla="*/ 0 h 1222744"/>
                <a:gd name="connsiteX0" fmla="*/ 0 w 4657777"/>
                <a:gd name="connsiteY0" fmla="*/ 13648 h 1236392"/>
                <a:gd name="connsiteX1" fmla="*/ 1290272 w 4657777"/>
                <a:gd name="connsiteY1" fmla="*/ 1236392 h 1236392"/>
                <a:gd name="connsiteX2" fmla="*/ 4657777 w 4657777"/>
                <a:gd name="connsiteY2" fmla="*/ 0 h 1236392"/>
                <a:gd name="connsiteX3" fmla="*/ 0 w 4657777"/>
                <a:gd name="connsiteY3" fmla="*/ 13648 h 1236392"/>
                <a:gd name="connsiteX0" fmla="*/ 0 w 4644129"/>
                <a:gd name="connsiteY0" fmla="*/ 0 h 1222744"/>
                <a:gd name="connsiteX1" fmla="*/ 1290272 w 4644129"/>
                <a:gd name="connsiteY1" fmla="*/ 1222744 h 1222744"/>
                <a:gd name="connsiteX2" fmla="*/ 4644129 w 4644129"/>
                <a:gd name="connsiteY2" fmla="*/ 0 h 1222744"/>
                <a:gd name="connsiteX3" fmla="*/ 0 w 4644129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4129" h="1222744">
                  <a:moveTo>
                    <a:pt x="0" y="0"/>
                  </a:moveTo>
                  <a:lnTo>
                    <a:pt x="1290272" y="1222744"/>
                  </a:lnTo>
                  <a:lnTo>
                    <a:pt x="4644129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5000">
                  <a:schemeClr val="accent2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4052439" y="2989173"/>
              <a:ext cx="3708351" cy="2971471"/>
            </a:xfrm>
            <a:custGeom>
              <a:avLst/>
              <a:gdLst>
                <a:gd name="connsiteX0" fmla="*/ 2291255 w 3641834"/>
                <a:gd name="connsiteY0" fmla="*/ 0 h 2958662"/>
                <a:gd name="connsiteX1" fmla="*/ 3641834 w 3641834"/>
                <a:gd name="connsiteY1" fmla="*/ 1692165 h 2958662"/>
                <a:gd name="connsiteX2" fmla="*/ 0 w 3641834"/>
                <a:gd name="connsiteY2" fmla="*/ 2958662 h 2958662"/>
                <a:gd name="connsiteX3" fmla="*/ 2291255 w 3641834"/>
                <a:gd name="connsiteY3" fmla="*/ 0 h 2958662"/>
                <a:gd name="connsiteX0" fmla="*/ 2291255 w 3641834"/>
                <a:gd name="connsiteY0" fmla="*/ 0 h 2963917"/>
                <a:gd name="connsiteX1" fmla="*/ 3641834 w 3641834"/>
                <a:gd name="connsiteY1" fmla="*/ 1697420 h 2963917"/>
                <a:gd name="connsiteX2" fmla="*/ 0 w 3641834"/>
                <a:gd name="connsiteY2" fmla="*/ 2963917 h 2963917"/>
                <a:gd name="connsiteX3" fmla="*/ 2291255 w 3641834"/>
                <a:gd name="connsiteY3" fmla="*/ 0 h 2963917"/>
                <a:gd name="connsiteX0" fmla="*/ 2301765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301765 w 3641834"/>
                <a:gd name="connsiteY3" fmla="*/ 0 h 2948152"/>
                <a:gd name="connsiteX0" fmla="*/ 2293452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293452 w 3641834"/>
                <a:gd name="connsiteY3" fmla="*/ 0 h 2948152"/>
                <a:gd name="connsiteX0" fmla="*/ 2305379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305379 w 3653761"/>
                <a:gd name="connsiteY3" fmla="*/ 0 h 2944176"/>
                <a:gd name="connsiteX0" fmla="*/ 2291731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291731 w 3653761"/>
                <a:gd name="connsiteY3" fmla="*/ 0 h 2944176"/>
                <a:gd name="connsiteX0" fmla="*/ 2305378 w 3653761"/>
                <a:gd name="connsiteY0" fmla="*/ 0 h 2971471"/>
                <a:gd name="connsiteX1" fmla="*/ 3653761 w 3653761"/>
                <a:gd name="connsiteY1" fmla="*/ 1708950 h 2971471"/>
                <a:gd name="connsiteX2" fmla="*/ 0 w 3653761"/>
                <a:gd name="connsiteY2" fmla="*/ 2971471 h 2971471"/>
                <a:gd name="connsiteX3" fmla="*/ 2305378 w 3653761"/>
                <a:gd name="connsiteY3" fmla="*/ 0 h 2971471"/>
                <a:gd name="connsiteX0" fmla="*/ 2305378 w 3694704"/>
                <a:gd name="connsiteY0" fmla="*/ 0 h 2971471"/>
                <a:gd name="connsiteX1" fmla="*/ 3694704 w 3694704"/>
                <a:gd name="connsiteY1" fmla="*/ 1722598 h 2971471"/>
                <a:gd name="connsiteX2" fmla="*/ 0 w 3694704"/>
                <a:gd name="connsiteY2" fmla="*/ 2971471 h 2971471"/>
                <a:gd name="connsiteX3" fmla="*/ 2305378 w 3694704"/>
                <a:gd name="connsiteY3" fmla="*/ 0 h 2971471"/>
                <a:gd name="connsiteX0" fmla="*/ 2319025 w 3708351"/>
                <a:gd name="connsiteY0" fmla="*/ 0 h 2971471"/>
                <a:gd name="connsiteX1" fmla="*/ 3708351 w 3708351"/>
                <a:gd name="connsiteY1" fmla="*/ 1722598 h 2971471"/>
                <a:gd name="connsiteX2" fmla="*/ 0 w 3708351"/>
                <a:gd name="connsiteY2" fmla="*/ 2971471 h 2971471"/>
                <a:gd name="connsiteX3" fmla="*/ 2319025 w 3708351"/>
                <a:gd name="connsiteY3" fmla="*/ 0 h 297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8351" h="2971471">
                  <a:moveTo>
                    <a:pt x="2319025" y="0"/>
                  </a:moveTo>
                  <a:lnTo>
                    <a:pt x="3708351" y="1722598"/>
                  </a:lnTo>
                  <a:lnTo>
                    <a:pt x="0" y="2971471"/>
                  </a:lnTo>
                  <a:lnTo>
                    <a:pt x="231902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-3085" y="0"/>
              <a:ext cx="3366670" cy="1804474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346198"/>
                <a:gd name="connsiteY0" fmla="*/ 0 h 1771137"/>
                <a:gd name="connsiteX1" fmla="*/ 3346198 w 3346198"/>
                <a:gd name="connsiteY1" fmla="*/ 3282 h 1771137"/>
                <a:gd name="connsiteX2" fmla="*/ 3153403 w 3346198"/>
                <a:gd name="connsiteY2" fmla="*/ 1771137 h 1771137"/>
                <a:gd name="connsiteX3" fmla="*/ 0 w 3346198"/>
                <a:gd name="connsiteY3" fmla="*/ 0 h 1771137"/>
                <a:gd name="connsiteX0" fmla="*/ 0 w 3346198"/>
                <a:gd name="connsiteY0" fmla="*/ 0 h 1766374"/>
                <a:gd name="connsiteX1" fmla="*/ 3346198 w 3346198"/>
                <a:gd name="connsiteY1" fmla="*/ 3282 h 1766374"/>
                <a:gd name="connsiteX2" fmla="*/ 3110540 w 3346198"/>
                <a:gd name="connsiteY2" fmla="*/ 1766374 h 1766374"/>
                <a:gd name="connsiteX3" fmla="*/ 0 w 3346198"/>
                <a:gd name="connsiteY3" fmla="*/ 0 h 1766374"/>
                <a:gd name="connsiteX0" fmla="*/ 0 w 3346198"/>
                <a:gd name="connsiteY0" fmla="*/ 0 h 1780662"/>
                <a:gd name="connsiteX1" fmla="*/ 3346198 w 3346198"/>
                <a:gd name="connsiteY1" fmla="*/ 3282 h 1780662"/>
                <a:gd name="connsiteX2" fmla="*/ 3091490 w 3346198"/>
                <a:gd name="connsiteY2" fmla="*/ 1780662 h 1780662"/>
                <a:gd name="connsiteX3" fmla="*/ 0 w 3346198"/>
                <a:gd name="connsiteY3" fmla="*/ 0 h 1780662"/>
                <a:gd name="connsiteX0" fmla="*/ 0 w 3346198"/>
                <a:gd name="connsiteY0" fmla="*/ 0 h 1804474"/>
                <a:gd name="connsiteX1" fmla="*/ 3346198 w 3346198"/>
                <a:gd name="connsiteY1" fmla="*/ 3282 h 1804474"/>
                <a:gd name="connsiteX2" fmla="*/ 3115303 w 3346198"/>
                <a:gd name="connsiteY2" fmla="*/ 1804474 h 1804474"/>
                <a:gd name="connsiteX3" fmla="*/ 0 w 3346198"/>
                <a:gd name="connsiteY3" fmla="*/ 0 h 1804474"/>
                <a:gd name="connsiteX0" fmla="*/ 0 w 3346198"/>
                <a:gd name="connsiteY0" fmla="*/ 10366 h 1801192"/>
                <a:gd name="connsiteX1" fmla="*/ 3346198 w 3346198"/>
                <a:gd name="connsiteY1" fmla="*/ 0 h 1801192"/>
                <a:gd name="connsiteX2" fmla="*/ 3115303 w 3346198"/>
                <a:gd name="connsiteY2" fmla="*/ 1801192 h 1801192"/>
                <a:gd name="connsiteX3" fmla="*/ 0 w 3346198"/>
                <a:gd name="connsiteY3" fmla="*/ 10366 h 1801192"/>
                <a:gd name="connsiteX0" fmla="*/ 0 w 3366670"/>
                <a:gd name="connsiteY0" fmla="*/ 0 h 1818122"/>
                <a:gd name="connsiteX1" fmla="*/ 3366670 w 3366670"/>
                <a:gd name="connsiteY1" fmla="*/ 16930 h 1818122"/>
                <a:gd name="connsiteX2" fmla="*/ 3135775 w 3366670"/>
                <a:gd name="connsiteY2" fmla="*/ 1818122 h 1818122"/>
                <a:gd name="connsiteX3" fmla="*/ 0 w 3366670"/>
                <a:gd name="connsiteY3" fmla="*/ 0 h 1818122"/>
                <a:gd name="connsiteX0" fmla="*/ 0 w 3363258"/>
                <a:gd name="connsiteY0" fmla="*/ 0 h 1811298"/>
                <a:gd name="connsiteX1" fmla="*/ 3363258 w 3363258"/>
                <a:gd name="connsiteY1" fmla="*/ 10106 h 1811298"/>
                <a:gd name="connsiteX2" fmla="*/ 3132363 w 3363258"/>
                <a:gd name="connsiteY2" fmla="*/ 1811298 h 1811298"/>
                <a:gd name="connsiteX3" fmla="*/ 0 w 3363258"/>
                <a:gd name="connsiteY3" fmla="*/ 0 h 1811298"/>
                <a:gd name="connsiteX0" fmla="*/ 0 w 3363258"/>
                <a:gd name="connsiteY0" fmla="*/ 0 h 1807886"/>
                <a:gd name="connsiteX1" fmla="*/ 3363258 w 3363258"/>
                <a:gd name="connsiteY1" fmla="*/ 6694 h 1807886"/>
                <a:gd name="connsiteX2" fmla="*/ 3132363 w 3363258"/>
                <a:gd name="connsiteY2" fmla="*/ 1807886 h 1807886"/>
                <a:gd name="connsiteX3" fmla="*/ 0 w 3363258"/>
                <a:gd name="connsiteY3" fmla="*/ 0 h 1807886"/>
                <a:gd name="connsiteX0" fmla="*/ 0 w 3363258"/>
                <a:gd name="connsiteY0" fmla="*/ 3542 h 1801192"/>
                <a:gd name="connsiteX1" fmla="*/ 3363258 w 3363258"/>
                <a:gd name="connsiteY1" fmla="*/ 0 h 1801192"/>
                <a:gd name="connsiteX2" fmla="*/ 3132363 w 3363258"/>
                <a:gd name="connsiteY2" fmla="*/ 1801192 h 1801192"/>
                <a:gd name="connsiteX3" fmla="*/ 0 w 3363258"/>
                <a:gd name="connsiteY3" fmla="*/ 3542 h 1801192"/>
                <a:gd name="connsiteX0" fmla="*/ 0 w 3366670"/>
                <a:gd name="connsiteY0" fmla="*/ 0 h 1804474"/>
                <a:gd name="connsiteX1" fmla="*/ 3366670 w 3366670"/>
                <a:gd name="connsiteY1" fmla="*/ 3282 h 1804474"/>
                <a:gd name="connsiteX2" fmla="*/ 3135775 w 3366670"/>
                <a:gd name="connsiteY2" fmla="*/ 1804474 h 1804474"/>
                <a:gd name="connsiteX3" fmla="*/ 0 w 3366670"/>
                <a:gd name="connsiteY3" fmla="*/ 0 h 1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6670" h="1804474">
                  <a:moveTo>
                    <a:pt x="0" y="0"/>
                  </a:moveTo>
                  <a:lnTo>
                    <a:pt x="3366670" y="3282"/>
                  </a:lnTo>
                  <a:lnTo>
                    <a:pt x="3135775" y="180447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9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111696" y="1778988"/>
              <a:ext cx="3269644" cy="3085357"/>
            </a:xfrm>
            <a:custGeom>
              <a:avLst/>
              <a:gdLst>
                <a:gd name="connsiteX0" fmla="*/ 0 w 3237186"/>
                <a:gd name="connsiteY0" fmla="*/ 0 h 3095296"/>
                <a:gd name="connsiteX1" fmla="*/ 441434 w 3237186"/>
                <a:gd name="connsiteY1" fmla="*/ 3095296 h 3095296"/>
                <a:gd name="connsiteX2" fmla="*/ 3237186 w 3237186"/>
                <a:gd name="connsiteY2" fmla="*/ 1255986 h 3095296"/>
                <a:gd name="connsiteX3" fmla="*/ 0 w 3237186"/>
                <a:gd name="connsiteY3" fmla="*/ 0 h 3095296"/>
                <a:gd name="connsiteX0" fmla="*/ 0 w 3237186"/>
                <a:gd name="connsiteY0" fmla="*/ 0 h 3109584"/>
                <a:gd name="connsiteX1" fmla="*/ 441434 w 3237186"/>
                <a:gd name="connsiteY1" fmla="*/ 3109584 h 3109584"/>
                <a:gd name="connsiteX2" fmla="*/ 3237186 w 3237186"/>
                <a:gd name="connsiteY2" fmla="*/ 1270274 h 3109584"/>
                <a:gd name="connsiteX3" fmla="*/ 0 w 3237186"/>
                <a:gd name="connsiteY3" fmla="*/ 0 h 3109584"/>
                <a:gd name="connsiteX0" fmla="*/ 0 w 3237186"/>
                <a:gd name="connsiteY0" fmla="*/ 0 h 3085764"/>
                <a:gd name="connsiteX1" fmla="*/ 441434 w 3237186"/>
                <a:gd name="connsiteY1" fmla="*/ 3085764 h 3085764"/>
                <a:gd name="connsiteX2" fmla="*/ 3237186 w 3237186"/>
                <a:gd name="connsiteY2" fmla="*/ 1246454 h 3085764"/>
                <a:gd name="connsiteX3" fmla="*/ 0 w 3237186"/>
                <a:gd name="connsiteY3" fmla="*/ 0 h 3085764"/>
                <a:gd name="connsiteX0" fmla="*/ 0 w 3255520"/>
                <a:gd name="connsiteY0" fmla="*/ 0 h 3085764"/>
                <a:gd name="connsiteX1" fmla="*/ 441434 w 3255520"/>
                <a:gd name="connsiteY1" fmla="*/ 3085764 h 3085764"/>
                <a:gd name="connsiteX2" fmla="*/ 3255520 w 3255520"/>
                <a:gd name="connsiteY2" fmla="*/ 1239108 h 3085764"/>
                <a:gd name="connsiteX3" fmla="*/ 0 w 3255520"/>
                <a:gd name="connsiteY3" fmla="*/ 0 h 3085764"/>
                <a:gd name="connsiteX0" fmla="*/ 0 w 3255520"/>
                <a:gd name="connsiteY0" fmla="*/ 0 h 3088940"/>
                <a:gd name="connsiteX1" fmla="*/ 460457 w 3255520"/>
                <a:gd name="connsiteY1" fmla="*/ 3088940 h 3088940"/>
                <a:gd name="connsiteX2" fmla="*/ 3255520 w 3255520"/>
                <a:gd name="connsiteY2" fmla="*/ 1239108 h 3088940"/>
                <a:gd name="connsiteX3" fmla="*/ 0 w 3255520"/>
                <a:gd name="connsiteY3" fmla="*/ 0 h 3088940"/>
                <a:gd name="connsiteX0" fmla="*/ 0 w 3262334"/>
                <a:gd name="connsiteY0" fmla="*/ 0 h 3088940"/>
                <a:gd name="connsiteX1" fmla="*/ 460457 w 3262334"/>
                <a:gd name="connsiteY1" fmla="*/ 3088940 h 3088940"/>
                <a:gd name="connsiteX2" fmla="*/ 3262334 w 3262334"/>
                <a:gd name="connsiteY2" fmla="*/ 1239108 h 3088940"/>
                <a:gd name="connsiteX3" fmla="*/ 0 w 3262334"/>
                <a:gd name="connsiteY3" fmla="*/ 0 h 3088940"/>
                <a:gd name="connsiteX0" fmla="*/ 0 w 3264905"/>
                <a:gd name="connsiteY0" fmla="*/ 0 h 3086363"/>
                <a:gd name="connsiteX1" fmla="*/ 463028 w 3264905"/>
                <a:gd name="connsiteY1" fmla="*/ 3086363 h 3086363"/>
                <a:gd name="connsiteX2" fmla="*/ 3264905 w 3264905"/>
                <a:gd name="connsiteY2" fmla="*/ 1236531 h 3086363"/>
                <a:gd name="connsiteX3" fmla="*/ 0 w 3264905"/>
                <a:gd name="connsiteY3" fmla="*/ 0 h 308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4905" h="3086363">
                  <a:moveTo>
                    <a:pt x="0" y="0"/>
                  </a:moveTo>
                  <a:lnTo>
                    <a:pt x="463028" y="3086363"/>
                  </a:lnTo>
                  <a:lnTo>
                    <a:pt x="3264905" y="123653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713406" y="2411362"/>
              <a:ext cx="1983659" cy="4457360"/>
            </a:xfrm>
            <a:custGeom>
              <a:avLst/>
              <a:gdLst>
                <a:gd name="connsiteX0" fmla="*/ 1983659 w 1983659"/>
                <a:gd name="connsiteY0" fmla="*/ 0 h 4431891"/>
                <a:gd name="connsiteX1" fmla="*/ 1032388 w 1983659"/>
                <a:gd name="connsiteY1" fmla="*/ 4431891 h 4431891"/>
                <a:gd name="connsiteX2" fmla="*/ 0 w 1983659"/>
                <a:gd name="connsiteY2" fmla="*/ 2286000 h 4431891"/>
                <a:gd name="connsiteX3" fmla="*/ 1983659 w 1983659"/>
                <a:gd name="connsiteY3" fmla="*/ 0 h 4431891"/>
                <a:gd name="connsiteX0" fmla="*/ 1983659 w 1983659"/>
                <a:gd name="connsiteY0" fmla="*/ 0 h 4439842"/>
                <a:gd name="connsiteX1" fmla="*/ 1000583 w 1983659"/>
                <a:gd name="connsiteY1" fmla="*/ 4439842 h 4439842"/>
                <a:gd name="connsiteX2" fmla="*/ 0 w 1983659"/>
                <a:gd name="connsiteY2" fmla="*/ 2286000 h 4439842"/>
                <a:gd name="connsiteX3" fmla="*/ 1983659 w 1983659"/>
                <a:gd name="connsiteY3" fmla="*/ 0 h 4439842"/>
                <a:gd name="connsiteX0" fmla="*/ 1983659 w 1983659"/>
                <a:gd name="connsiteY0" fmla="*/ 0 h 4447794"/>
                <a:gd name="connsiteX1" fmla="*/ 1000583 w 1983659"/>
                <a:gd name="connsiteY1" fmla="*/ 4447794 h 4447794"/>
                <a:gd name="connsiteX2" fmla="*/ 0 w 1983659"/>
                <a:gd name="connsiteY2" fmla="*/ 2286000 h 4447794"/>
                <a:gd name="connsiteX3" fmla="*/ 1983659 w 1983659"/>
                <a:gd name="connsiteY3" fmla="*/ 0 h 4447794"/>
                <a:gd name="connsiteX0" fmla="*/ 1983659 w 1983659"/>
                <a:gd name="connsiteY0" fmla="*/ 0 h 4471648"/>
                <a:gd name="connsiteX1" fmla="*/ 1000583 w 1983659"/>
                <a:gd name="connsiteY1" fmla="*/ 4471648 h 4471648"/>
                <a:gd name="connsiteX2" fmla="*/ 0 w 1983659"/>
                <a:gd name="connsiteY2" fmla="*/ 2286000 h 4471648"/>
                <a:gd name="connsiteX3" fmla="*/ 1983659 w 1983659"/>
                <a:gd name="connsiteY3" fmla="*/ 0 h 4471648"/>
                <a:gd name="connsiteX0" fmla="*/ 1983659 w 1983659"/>
                <a:gd name="connsiteY0" fmla="*/ 0 h 4457360"/>
                <a:gd name="connsiteX1" fmla="*/ 995820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  <a:gd name="connsiteX0" fmla="*/ 1983659 w 1983659"/>
                <a:gd name="connsiteY0" fmla="*/ 0 h 4457360"/>
                <a:gd name="connsiteX1" fmla="*/ 991058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3659" h="4457360">
                  <a:moveTo>
                    <a:pt x="1983659" y="0"/>
                  </a:moveTo>
                  <a:lnTo>
                    <a:pt x="991058" y="4457360"/>
                  </a:lnTo>
                  <a:lnTo>
                    <a:pt x="0" y="2286000"/>
                  </a:lnTo>
                  <a:lnTo>
                    <a:pt x="198365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6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6341757" y="1209676"/>
              <a:ext cx="3359456" cy="1822946"/>
            </a:xfrm>
            <a:custGeom>
              <a:avLst/>
              <a:gdLst>
                <a:gd name="connsiteX0" fmla="*/ 1271587 w 3305175"/>
                <a:gd name="connsiteY0" fmla="*/ 0 h 1809750"/>
                <a:gd name="connsiteX1" fmla="*/ 3305175 w 3305175"/>
                <a:gd name="connsiteY1" fmla="*/ 1233487 h 1809750"/>
                <a:gd name="connsiteX2" fmla="*/ 0 w 3305175"/>
                <a:gd name="connsiteY2" fmla="*/ 1809750 h 1809750"/>
                <a:gd name="connsiteX3" fmla="*/ 1271587 w 3305175"/>
                <a:gd name="connsiteY3" fmla="*/ 0 h 1809750"/>
                <a:gd name="connsiteX0" fmla="*/ 1281112 w 3314700"/>
                <a:gd name="connsiteY0" fmla="*/ 0 h 1828800"/>
                <a:gd name="connsiteX1" fmla="*/ 3314700 w 3314700"/>
                <a:gd name="connsiteY1" fmla="*/ 1233487 h 1828800"/>
                <a:gd name="connsiteX2" fmla="*/ 0 w 3314700"/>
                <a:gd name="connsiteY2" fmla="*/ 1828800 h 1828800"/>
                <a:gd name="connsiteX3" fmla="*/ 1281112 w 3314700"/>
                <a:gd name="connsiteY3" fmla="*/ 0 h 1828800"/>
                <a:gd name="connsiteX0" fmla="*/ 1300162 w 3333750"/>
                <a:gd name="connsiteY0" fmla="*/ 0 h 1824037"/>
                <a:gd name="connsiteX1" fmla="*/ 3333750 w 3333750"/>
                <a:gd name="connsiteY1" fmla="*/ 1233487 h 1824037"/>
                <a:gd name="connsiteX2" fmla="*/ 0 w 3333750"/>
                <a:gd name="connsiteY2" fmla="*/ 1824037 h 1824037"/>
                <a:gd name="connsiteX3" fmla="*/ 1300162 w 3333750"/>
                <a:gd name="connsiteY3" fmla="*/ 0 h 1824037"/>
                <a:gd name="connsiteX0" fmla="*/ 1314449 w 3333750"/>
                <a:gd name="connsiteY0" fmla="*/ 0 h 1381124"/>
                <a:gd name="connsiteX1" fmla="*/ 3333750 w 3333750"/>
                <a:gd name="connsiteY1" fmla="*/ 790574 h 1381124"/>
                <a:gd name="connsiteX2" fmla="*/ 0 w 3333750"/>
                <a:gd name="connsiteY2" fmla="*/ 1381124 h 1381124"/>
                <a:gd name="connsiteX3" fmla="*/ 1314449 w 3333750"/>
                <a:gd name="connsiteY3" fmla="*/ 0 h 138112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9456" h="1822946">
                  <a:moveTo>
                    <a:pt x="1325868" y="0"/>
                  </a:moveTo>
                  <a:lnTo>
                    <a:pt x="3359456" y="1228724"/>
                  </a:lnTo>
                  <a:lnTo>
                    <a:pt x="0" y="1822946"/>
                  </a:lnTo>
                  <a:lnTo>
                    <a:pt x="132586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-227" y="-2"/>
              <a:ext cx="1040749" cy="6875699"/>
            </a:xfrm>
            <a:custGeom>
              <a:avLst/>
              <a:gdLst>
                <a:gd name="connsiteX0" fmla="*/ 0 w 1076445"/>
                <a:gd name="connsiteY0" fmla="*/ 0 h 6817489"/>
                <a:gd name="connsiteX1" fmla="*/ 1076445 w 1076445"/>
                <a:gd name="connsiteY1" fmla="*/ 1805651 h 6817489"/>
                <a:gd name="connsiteX2" fmla="*/ 11574 w 1076445"/>
                <a:gd name="connsiteY2" fmla="*/ 6817489 h 6817489"/>
                <a:gd name="connsiteX3" fmla="*/ 0 w 1076445"/>
                <a:gd name="connsiteY3" fmla="*/ 0 h 6817489"/>
                <a:gd name="connsiteX0" fmla="*/ 0 w 873245"/>
                <a:gd name="connsiteY0" fmla="*/ 0 h 6817489"/>
                <a:gd name="connsiteX1" fmla="*/ 873245 w 873245"/>
                <a:gd name="connsiteY1" fmla="*/ 1764376 h 6817489"/>
                <a:gd name="connsiteX2" fmla="*/ 11574 w 873245"/>
                <a:gd name="connsiteY2" fmla="*/ 6817489 h 6817489"/>
                <a:gd name="connsiteX3" fmla="*/ 0 w 873245"/>
                <a:gd name="connsiteY3" fmla="*/ 0 h 6817489"/>
                <a:gd name="connsiteX0" fmla="*/ 0 w 1047870"/>
                <a:gd name="connsiteY0" fmla="*/ 0 h 6817489"/>
                <a:gd name="connsiteX1" fmla="*/ 1047870 w 1047870"/>
                <a:gd name="connsiteY1" fmla="*/ 1770726 h 6817489"/>
                <a:gd name="connsiteX2" fmla="*/ 11574 w 1047870"/>
                <a:gd name="connsiteY2" fmla="*/ 6817489 h 6817489"/>
                <a:gd name="connsiteX3" fmla="*/ 0 w 1047870"/>
                <a:gd name="connsiteY3" fmla="*/ 0 h 6817489"/>
                <a:gd name="connsiteX0" fmla="*/ 0 w 698013"/>
                <a:gd name="connsiteY0" fmla="*/ 0 h 6817489"/>
                <a:gd name="connsiteX1" fmla="*/ 698013 w 698013"/>
                <a:gd name="connsiteY1" fmla="*/ 2181752 h 6817489"/>
                <a:gd name="connsiteX2" fmla="*/ 11574 w 698013"/>
                <a:gd name="connsiteY2" fmla="*/ 6817489 h 6817489"/>
                <a:gd name="connsiteX3" fmla="*/ 0 w 698013"/>
                <a:gd name="connsiteY3" fmla="*/ 0 h 6817489"/>
                <a:gd name="connsiteX0" fmla="*/ 0 w 1039919"/>
                <a:gd name="connsiteY0" fmla="*/ 0 h 6817489"/>
                <a:gd name="connsiteX1" fmla="*/ 1039919 w 1039919"/>
                <a:gd name="connsiteY1" fmla="*/ 1762823 h 6817489"/>
                <a:gd name="connsiteX2" fmla="*/ 11574 w 1039919"/>
                <a:gd name="connsiteY2" fmla="*/ 6817489 h 6817489"/>
                <a:gd name="connsiteX3" fmla="*/ 0 w 1039919"/>
                <a:gd name="connsiteY3" fmla="*/ 0 h 6817489"/>
                <a:gd name="connsiteX0" fmla="*/ 0 w 823788"/>
                <a:gd name="connsiteY0" fmla="*/ 0 h 6817489"/>
                <a:gd name="connsiteX1" fmla="*/ 823788 w 823788"/>
                <a:gd name="connsiteY1" fmla="*/ 1820668 h 6817489"/>
                <a:gd name="connsiteX2" fmla="*/ 11574 w 823788"/>
                <a:gd name="connsiteY2" fmla="*/ 6817489 h 6817489"/>
                <a:gd name="connsiteX3" fmla="*/ 0 w 823788"/>
                <a:gd name="connsiteY3" fmla="*/ 0 h 6817489"/>
                <a:gd name="connsiteX0" fmla="*/ 0 w 1035762"/>
                <a:gd name="connsiteY0" fmla="*/ 0 h 6817489"/>
                <a:gd name="connsiteX1" fmla="*/ 1035762 w 1035762"/>
                <a:gd name="connsiteY1" fmla="*/ 1766955 h 6817489"/>
                <a:gd name="connsiteX2" fmla="*/ 11574 w 1035762"/>
                <a:gd name="connsiteY2" fmla="*/ 6817489 h 6817489"/>
                <a:gd name="connsiteX3" fmla="*/ 0 w 1035762"/>
                <a:gd name="connsiteY3" fmla="*/ 0 h 6817489"/>
                <a:gd name="connsiteX0" fmla="*/ 0 w 1040524"/>
                <a:gd name="connsiteY0" fmla="*/ 0 h 6817489"/>
                <a:gd name="connsiteX1" fmla="*/ 1040524 w 1040524"/>
                <a:gd name="connsiteY1" fmla="*/ 1762221 h 6817489"/>
                <a:gd name="connsiteX2" fmla="*/ 11574 w 1040524"/>
                <a:gd name="connsiteY2" fmla="*/ 6817489 h 6817489"/>
                <a:gd name="connsiteX3" fmla="*/ 0 w 1040524"/>
                <a:gd name="connsiteY3" fmla="*/ 0 h 6817489"/>
                <a:gd name="connsiteX0" fmla="*/ 225 w 1040749"/>
                <a:gd name="connsiteY0" fmla="*/ 0 h 6858541"/>
                <a:gd name="connsiteX1" fmla="*/ 1040749 w 1040749"/>
                <a:gd name="connsiteY1" fmla="*/ 1762221 h 6858541"/>
                <a:gd name="connsiteX2" fmla="*/ 0 w 1040749"/>
                <a:gd name="connsiteY2" fmla="*/ 6858541 h 6858541"/>
                <a:gd name="connsiteX3" fmla="*/ 225 w 1040749"/>
                <a:gd name="connsiteY3" fmla="*/ 0 h 6858541"/>
                <a:gd name="connsiteX0" fmla="*/ 225 w 1040749"/>
                <a:gd name="connsiteY0" fmla="*/ 0 h 6835083"/>
                <a:gd name="connsiteX1" fmla="*/ 1040749 w 1040749"/>
                <a:gd name="connsiteY1" fmla="*/ 1762221 h 6835083"/>
                <a:gd name="connsiteX2" fmla="*/ 0 w 1040749"/>
                <a:gd name="connsiteY2" fmla="*/ 6835083 h 6835083"/>
                <a:gd name="connsiteX3" fmla="*/ 225 w 1040749"/>
                <a:gd name="connsiteY3" fmla="*/ 0 h 683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749" h="6835083">
                  <a:moveTo>
                    <a:pt x="225" y="0"/>
                  </a:moveTo>
                  <a:lnTo>
                    <a:pt x="1040749" y="1762221"/>
                  </a:lnTo>
                  <a:lnTo>
                    <a:pt x="0" y="6835083"/>
                  </a:lnTo>
                  <a:lnTo>
                    <a:pt x="225" y="0"/>
                  </a:lnTo>
                  <a:close/>
                </a:path>
              </a:pathLst>
            </a:custGeom>
            <a:gradFill>
              <a:gsLst>
                <a:gs pos="96000">
                  <a:schemeClr val="accent3"/>
                </a:gs>
                <a:gs pos="18000">
                  <a:schemeClr val="accent2"/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19436" y="-1"/>
              <a:ext cx="3260163" cy="3022037"/>
            </a:xfrm>
            <a:custGeom>
              <a:avLst/>
              <a:gdLst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85737 w 3228975"/>
                <a:gd name="connsiteY3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976437 w 3228975"/>
                <a:gd name="connsiteY3" fmla="*/ 1776413 h 3024188"/>
                <a:gd name="connsiteX4" fmla="*/ 185737 w 3228975"/>
                <a:gd name="connsiteY4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2733674 w 3228975"/>
                <a:gd name="connsiteY3" fmla="*/ 1281113 h 3024188"/>
                <a:gd name="connsiteX4" fmla="*/ 185737 w 3228975"/>
                <a:gd name="connsiteY4" fmla="*/ 0 h 3024188"/>
                <a:gd name="connsiteX0" fmla="*/ 185737 w 3181350"/>
                <a:gd name="connsiteY0" fmla="*/ 0 h 2481263"/>
                <a:gd name="connsiteX1" fmla="*/ 0 w 3181350"/>
                <a:gd name="connsiteY1" fmla="*/ 1771650 h 2481263"/>
                <a:gd name="connsiteX2" fmla="*/ 3181350 w 3181350"/>
                <a:gd name="connsiteY2" fmla="*/ 2481263 h 2481263"/>
                <a:gd name="connsiteX3" fmla="*/ 2733674 w 3181350"/>
                <a:gd name="connsiteY3" fmla="*/ 1281113 h 2481263"/>
                <a:gd name="connsiteX4" fmla="*/ 185737 w 3181350"/>
                <a:gd name="connsiteY4" fmla="*/ 0 h 24812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1113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5876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185737 w 3214688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81175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66887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7165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9070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22037"/>
                <a:gd name="connsiteX1" fmla="*/ 0 w 3252789"/>
                <a:gd name="connsiteY1" fmla="*/ 1790700 h 3022037"/>
                <a:gd name="connsiteX2" fmla="*/ 3252789 w 3252789"/>
                <a:gd name="connsiteY2" fmla="*/ 3022037 h 3022037"/>
                <a:gd name="connsiteX3" fmla="*/ 223838 w 3252789"/>
                <a:gd name="connsiteY3" fmla="*/ 0 h 3022037"/>
                <a:gd name="connsiteX0" fmla="*/ 223838 w 3260163"/>
                <a:gd name="connsiteY0" fmla="*/ 0 h 3014663"/>
                <a:gd name="connsiteX1" fmla="*/ 0 w 3260163"/>
                <a:gd name="connsiteY1" fmla="*/ 1790700 h 3014663"/>
                <a:gd name="connsiteX2" fmla="*/ 3260163 w 3260163"/>
                <a:gd name="connsiteY2" fmla="*/ 3014663 h 3014663"/>
                <a:gd name="connsiteX3" fmla="*/ 223838 w 3260163"/>
                <a:gd name="connsiteY3" fmla="*/ 0 h 3014663"/>
                <a:gd name="connsiteX0" fmla="*/ 223838 w 3260163"/>
                <a:gd name="connsiteY0" fmla="*/ 0 h 3022037"/>
                <a:gd name="connsiteX1" fmla="*/ 0 w 3260163"/>
                <a:gd name="connsiteY1" fmla="*/ 1790700 h 3022037"/>
                <a:gd name="connsiteX2" fmla="*/ 3260163 w 3260163"/>
                <a:gd name="connsiteY2" fmla="*/ 3022037 h 3022037"/>
                <a:gd name="connsiteX3" fmla="*/ 223838 w 3260163"/>
                <a:gd name="connsiteY3" fmla="*/ 0 h 3022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0163" h="3022037">
                  <a:moveTo>
                    <a:pt x="223838" y="0"/>
                  </a:moveTo>
                  <a:lnTo>
                    <a:pt x="0" y="1790700"/>
                  </a:lnTo>
                  <a:lnTo>
                    <a:pt x="3260163" y="3022037"/>
                  </a:lnTo>
                  <a:lnTo>
                    <a:pt x="22383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6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43275" y="0"/>
              <a:ext cx="4337998" cy="3019426"/>
            </a:xfrm>
            <a:custGeom>
              <a:avLst/>
              <a:gdLst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28950 w 4337998"/>
                <a:gd name="connsiteY2" fmla="*/ 3019426 h 3019426"/>
                <a:gd name="connsiteX3" fmla="*/ 0 w 4337998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15303 w 4337998"/>
                <a:gd name="connsiteY2" fmla="*/ 3019426 h 3019426"/>
                <a:gd name="connsiteX3" fmla="*/ 0 w 4337998"/>
                <a:gd name="connsiteY3" fmla="*/ 0 h 301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7998" h="3019426">
                  <a:moveTo>
                    <a:pt x="0" y="0"/>
                  </a:moveTo>
                  <a:lnTo>
                    <a:pt x="4337998" y="1214438"/>
                  </a:lnTo>
                  <a:lnTo>
                    <a:pt x="3015303" y="30194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en-US" sz="2000"/>
                <a:t>s</a:t>
              </a:r>
              <a:endParaRPr lang="en-US" sz="2000" dirty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7667625" y="1"/>
              <a:ext cx="4533261" cy="1214438"/>
            </a:xfrm>
            <a:custGeom>
              <a:avLst/>
              <a:gdLst>
                <a:gd name="connsiteX0" fmla="*/ 3367088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67088 w 4524375"/>
                <a:gd name="connsiteY3" fmla="*/ 0 h 1223963"/>
                <a:gd name="connsiteX0" fmla="*/ 3352800 w 4524375"/>
                <a:gd name="connsiteY0" fmla="*/ 0 h 1233489"/>
                <a:gd name="connsiteX1" fmla="*/ 0 w 4524375"/>
                <a:gd name="connsiteY1" fmla="*/ 1233489 h 1233489"/>
                <a:gd name="connsiteX2" fmla="*/ 4524375 w 4524375"/>
                <a:gd name="connsiteY2" fmla="*/ 1081089 h 1233489"/>
                <a:gd name="connsiteX3" fmla="*/ 3352800 w 4524375"/>
                <a:gd name="connsiteY3" fmla="*/ 0 h 1233489"/>
                <a:gd name="connsiteX0" fmla="*/ 3352800 w 4524375"/>
                <a:gd name="connsiteY0" fmla="*/ 0 h 1228726"/>
                <a:gd name="connsiteX1" fmla="*/ 0 w 4524375"/>
                <a:gd name="connsiteY1" fmla="*/ 1228726 h 1228726"/>
                <a:gd name="connsiteX2" fmla="*/ 4524375 w 4524375"/>
                <a:gd name="connsiteY2" fmla="*/ 1076326 h 1228726"/>
                <a:gd name="connsiteX3" fmla="*/ 3352800 w 4524375"/>
                <a:gd name="connsiteY3" fmla="*/ 0 h 1228726"/>
                <a:gd name="connsiteX0" fmla="*/ 3357563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57563 w 4524375"/>
                <a:gd name="connsiteY3" fmla="*/ 0 h 1223963"/>
                <a:gd name="connsiteX0" fmla="*/ 3371851 w 4538663"/>
                <a:gd name="connsiteY0" fmla="*/ 0 h 1219200"/>
                <a:gd name="connsiteX1" fmla="*/ 0 w 4538663"/>
                <a:gd name="connsiteY1" fmla="*/ 1219200 h 1219200"/>
                <a:gd name="connsiteX2" fmla="*/ 4538663 w 4538663"/>
                <a:gd name="connsiteY2" fmla="*/ 1071563 h 1219200"/>
                <a:gd name="connsiteX3" fmla="*/ 3371851 w 4538663"/>
                <a:gd name="connsiteY3" fmla="*/ 0 h 1219200"/>
                <a:gd name="connsiteX0" fmla="*/ 3243264 w 4410076"/>
                <a:gd name="connsiteY0" fmla="*/ 0 h 1071563"/>
                <a:gd name="connsiteX1" fmla="*/ 0 w 4410076"/>
                <a:gd name="connsiteY1" fmla="*/ 1033463 h 1071563"/>
                <a:gd name="connsiteX2" fmla="*/ 4410076 w 4410076"/>
                <a:gd name="connsiteY2" fmla="*/ 1071563 h 1071563"/>
                <a:gd name="connsiteX3" fmla="*/ 3243264 w 4410076"/>
                <a:gd name="connsiteY3" fmla="*/ 0 h 1071563"/>
                <a:gd name="connsiteX0" fmla="*/ 3352801 w 4519613"/>
                <a:gd name="connsiteY0" fmla="*/ 0 h 1214438"/>
                <a:gd name="connsiteX1" fmla="*/ 0 w 4519613"/>
                <a:gd name="connsiteY1" fmla="*/ 1214438 h 1214438"/>
                <a:gd name="connsiteX2" fmla="*/ 4519613 w 4519613"/>
                <a:gd name="connsiteY2" fmla="*/ 1071563 h 1214438"/>
                <a:gd name="connsiteX3" fmla="*/ 3352801 w 4519613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71563 h 1214438"/>
                <a:gd name="connsiteX3" fmla="*/ 3352801 w 4533261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98859 h 1214438"/>
                <a:gd name="connsiteX3" fmla="*/ 3352801 w 4533261"/>
                <a:gd name="connsiteY3" fmla="*/ 0 h 121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3261" h="1214438">
                  <a:moveTo>
                    <a:pt x="3352801" y="0"/>
                  </a:moveTo>
                  <a:lnTo>
                    <a:pt x="0" y="1214438"/>
                  </a:lnTo>
                  <a:lnTo>
                    <a:pt x="4533261" y="1098859"/>
                  </a:lnTo>
                  <a:lnTo>
                    <a:pt x="335280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1015664" y="1"/>
              <a:ext cx="1176841" cy="1098080"/>
            </a:xfrm>
            <a:custGeom>
              <a:avLst/>
              <a:gdLst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6299"/>
                <a:gd name="connsiteY0" fmla="*/ 0 h 1085850"/>
                <a:gd name="connsiteX1" fmla="*/ 1176299 w 1176299"/>
                <a:gd name="connsiteY1" fmla="*/ 1085850 h 1085850"/>
                <a:gd name="connsiteX2" fmla="*/ 1171575 w 1176299"/>
                <a:gd name="connsiteY2" fmla="*/ 0 h 1085850"/>
                <a:gd name="connsiteX3" fmla="*/ 0 w 1176299"/>
                <a:gd name="connsiteY3" fmla="*/ 0 h 1085850"/>
                <a:gd name="connsiteX0" fmla="*/ 0 w 1181344"/>
                <a:gd name="connsiteY0" fmla="*/ 0 h 1085850"/>
                <a:gd name="connsiteX1" fmla="*/ 1176299 w 1181344"/>
                <a:gd name="connsiteY1" fmla="*/ 1085850 h 1085850"/>
                <a:gd name="connsiteX2" fmla="*/ 1181138 w 1181344"/>
                <a:gd name="connsiteY2" fmla="*/ 0 h 1085850"/>
                <a:gd name="connsiteX3" fmla="*/ 0 w 1181344"/>
                <a:gd name="connsiteY3" fmla="*/ 0 h 1085850"/>
                <a:gd name="connsiteX0" fmla="*/ 0 w 1181586"/>
                <a:gd name="connsiteY0" fmla="*/ 0 h 1081088"/>
                <a:gd name="connsiteX1" fmla="*/ 1181080 w 1181586"/>
                <a:gd name="connsiteY1" fmla="*/ 1081088 h 1081088"/>
                <a:gd name="connsiteX2" fmla="*/ 1181138 w 1181586"/>
                <a:gd name="connsiteY2" fmla="*/ 0 h 1081088"/>
                <a:gd name="connsiteX3" fmla="*/ 0 w 1181586"/>
                <a:gd name="connsiteY3" fmla="*/ 0 h 1081088"/>
                <a:gd name="connsiteX0" fmla="*/ 0 w 1181586"/>
                <a:gd name="connsiteY0" fmla="*/ 0 h 1070785"/>
                <a:gd name="connsiteX1" fmla="*/ 1181080 w 1181586"/>
                <a:gd name="connsiteY1" fmla="*/ 1070785 h 1070785"/>
                <a:gd name="connsiteX2" fmla="*/ 1181138 w 1181586"/>
                <a:gd name="connsiteY2" fmla="*/ 0 h 1070785"/>
                <a:gd name="connsiteX3" fmla="*/ 0 w 1181586"/>
                <a:gd name="connsiteY3" fmla="*/ 0 h 1070785"/>
                <a:gd name="connsiteX0" fmla="*/ 0 w 1181152"/>
                <a:gd name="connsiteY0" fmla="*/ 0 h 593113"/>
                <a:gd name="connsiteX1" fmla="*/ 1057755 w 1181152"/>
                <a:gd name="connsiteY1" fmla="*/ 593113 h 593113"/>
                <a:gd name="connsiteX2" fmla="*/ 1181138 w 1181152"/>
                <a:gd name="connsiteY2" fmla="*/ 0 h 593113"/>
                <a:gd name="connsiteX3" fmla="*/ 0 w 1181152"/>
                <a:gd name="connsiteY3" fmla="*/ 0 h 593113"/>
                <a:gd name="connsiteX0" fmla="*/ 0 w 1181586"/>
                <a:gd name="connsiteY0" fmla="*/ 0 h 1098080"/>
                <a:gd name="connsiteX1" fmla="*/ 1181081 w 1181586"/>
                <a:gd name="connsiteY1" fmla="*/ 1098080 h 1098080"/>
                <a:gd name="connsiteX2" fmla="*/ 1181138 w 1181586"/>
                <a:gd name="connsiteY2" fmla="*/ 0 h 1098080"/>
                <a:gd name="connsiteX3" fmla="*/ 0 w 1181586"/>
                <a:gd name="connsiteY3" fmla="*/ 0 h 10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586" h="1098080">
                  <a:moveTo>
                    <a:pt x="0" y="0"/>
                  </a:moveTo>
                  <a:lnTo>
                    <a:pt x="1181081" y="1098080"/>
                  </a:lnTo>
                  <a:cubicBezTo>
                    <a:pt x="1179506" y="736130"/>
                    <a:pt x="1182713" y="361950"/>
                    <a:pt x="1181138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10959906" y="1057275"/>
              <a:ext cx="1232552" cy="3276600"/>
            </a:xfrm>
            <a:custGeom>
              <a:avLst/>
              <a:gdLst>
                <a:gd name="connsiteX0" fmla="*/ 1171575 w 1176337"/>
                <a:gd name="connsiteY0" fmla="*/ 0 h 3267075"/>
                <a:gd name="connsiteX1" fmla="*/ 0 w 1176337"/>
                <a:gd name="connsiteY1" fmla="*/ 2762250 h 3267075"/>
                <a:gd name="connsiteX2" fmla="*/ 1176337 w 1176337"/>
                <a:gd name="connsiteY2" fmla="*/ 3267075 h 3267075"/>
                <a:gd name="connsiteX3" fmla="*/ 1171575 w 1176337"/>
                <a:gd name="connsiteY3" fmla="*/ 0 h 3267075"/>
                <a:gd name="connsiteX0" fmla="*/ 1176337 w 1176795"/>
                <a:gd name="connsiteY0" fmla="*/ 0 h 3276600"/>
                <a:gd name="connsiteX1" fmla="*/ 0 w 1176795"/>
                <a:gd name="connsiteY1" fmla="*/ 2771775 h 3276600"/>
                <a:gd name="connsiteX2" fmla="*/ 1176337 w 1176795"/>
                <a:gd name="connsiteY2" fmla="*/ 3276600 h 3276600"/>
                <a:gd name="connsiteX3" fmla="*/ 1176337 w 1176795"/>
                <a:gd name="connsiteY3" fmla="*/ 0 h 3276600"/>
                <a:gd name="connsiteX0" fmla="*/ 1209791 w 1210249"/>
                <a:gd name="connsiteY0" fmla="*/ 0 h 3276600"/>
                <a:gd name="connsiteX1" fmla="*/ 0 w 1210249"/>
                <a:gd name="connsiteY1" fmla="*/ 2771775 h 3276600"/>
                <a:gd name="connsiteX2" fmla="*/ 1209791 w 1210249"/>
                <a:gd name="connsiteY2" fmla="*/ 3276600 h 3276600"/>
                <a:gd name="connsiteX3" fmla="*/ 1209791 w 1210249"/>
                <a:gd name="connsiteY3" fmla="*/ 0 h 3276600"/>
                <a:gd name="connsiteX0" fmla="*/ 1232094 w 1232552"/>
                <a:gd name="connsiteY0" fmla="*/ 0 h 3276600"/>
                <a:gd name="connsiteX1" fmla="*/ 0 w 1232552"/>
                <a:gd name="connsiteY1" fmla="*/ 2749472 h 3276600"/>
                <a:gd name="connsiteX2" fmla="*/ 1232094 w 1232552"/>
                <a:gd name="connsiteY2" fmla="*/ 3276600 h 3276600"/>
                <a:gd name="connsiteX3" fmla="*/ 1232094 w 1232552"/>
                <a:gd name="connsiteY3" fmla="*/ 0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552" h="3276600">
                  <a:moveTo>
                    <a:pt x="1232094" y="0"/>
                  </a:moveTo>
                  <a:lnTo>
                    <a:pt x="0" y="2749472"/>
                  </a:lnTo>
                  <a:lnTo>
                    <a:pt x="1232094" y="3276600"/>
                  </a:lnTo>
                  <a:cubicBezTo>
                    <a:pt x="1230507" y="2187575"/>
                    <a:pt x="1233681" y="1089025"/>
                    <a:pt x="1232094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6366969" y="2428875"/>
              <a:ext cx="3339005" cy="2271713"/>
            </a:xfrm>
            <a:custGeom>
              <a:avLst/>
              <a:gdLst>
                <a:gd name="connsiteX0" fmla="*/ 0 w 3324225"/>
                <a:gd name="connsiteY0" fmla="*/ 590550 h 2271713"/>
                <a:gd name="connsiteX1" fmla="*/ 1343025 w 3324225"/>
                <a:gd name="connsiteY1" fmla="*/ 2271713 h 2271713"/>
                <a:gd name="connsiteX2" fmla="*/ 3324225 w 3324225"/>
                <a:gd name="connsiteY2" fmla="*/ 0 h 2271713"/>
                <a:gd name="connsiteX3" fmla="*/ 0 w 3324225"/>
                <a:gd name="connsiteY3" fmla="*/ 590550 h 2271713"/>
                <a:gd name="connsiteX0" fmla="*/ 0 w 3333750"/>
                <a:gd name="connsiteY0" fmla="*/ 585787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85787 h 2271713"/>
                <a:gd name="connsiteX0" fmla="*/ 0 w 3333750"/>
                <a:gd name="connsiteY0" fmla="*/ 591043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91043 h 2271713"/>
                <a:gd name="connsiteX0" fmla="*/ 0 w 3339005"/>
                <a:gd name="connsiteY0" fmla="*/ 591043 h 2271713"/>
                <a:gd name="connsiteX1" fmla="*/ 1357805 w 3339005"/>
                <a:gd name="connsiteY1" fmla="*/ 2271713 h 2271713"/>
                <a:gd name="connsiteX2" fmla="*/ 3339005 w 3339005"/>
                <a:gd name="connsiteY2" fmla="*/ 0 h 2271713"/>
                <a:gd name="connsiteX3" fmla="*/ 0 w 3339005"/>
                <a:gd name="connsiteY3" fmla="*/ 591043 h 227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9005" h="2271713">
                  <a:moveTo>
                    <a:pt x="0" y="591043"/>
                  </a:moveTo>
                  <a:lnTo>
                    <a:pt x="1357805" y="2271713"/>
                  </a:lnTo>
                  <a:lnTo>
                    <a:pt x="3339005" y="0"/>
                  </a:lnTo>
                  <a:lnTo>
                    <a:pt x="0" y="59104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1025774" y="1761707"/>
              <a:ext cx="2098477" cy="1910094"/>
            </a:xfrm>
            <a:custGeom>
              <a:avLst/>
              <a:gdLst>
                <a:gd name="connsiteX0" fmla="*/ 2086304 w 2086304"/>
                <a:gd name="connsiteY0" fmla="*/ 0 h 1886607"/>
                <a:gd name="connsiteX1" fmla="*/ 0 w 2086304"/>
                <a:gd name="connsiteY1" fmla="*/ 15765 h 1886607"/>
                <a:gd name="connsiteX2" fmla="*/ 362607 w 2086304"/>
                <a:gd name="connsiteY2" fmla="*/ 1886607 h 1886607"/>
                <a:gd name="connsiteX3" fmla="*/ 2086304 w 2086304"/>
                <a:gd name="connsiteY3" fmla="*/ 0 h 1886607"/>
                <a:gd name="connsiteX0" fmla="*/ 2101053 w 2101053"/>
                <a:gd name="connsiteY0" fmla="*/ 0 h 1886607"/>
                <a:gd name="connsiteX1" fmla="*/ 0 w 2101053"/>
                <a:gd name="connsiteY1" fmla="*/ 1207 h 1886607"/>
                <a:gd name="connsiteX2" fmla="*/ 377356 w 2101053"/>
                <a:gd name="connsiteY2" fmla="*/ 1886607 h 1886607"/>
                <a:gd name="connsiteX3" fmla="*/ 2101053 w 2101053"/>
                <a:gd name="connsiteY3" fmla="*/ 0 h 1886607"/>
                <a:gd name="connsiteX0" fmla="*/ 2098477 w 2098477"/>
                <a:gd name="connsiteY0" fmla="*/ 8963 h 1885400"/>
                <a:gd name="connsiteX1" fmla="*/ 0 w 2098477"/>
                <a:gd name="connsiteY1" fmla="*/ 0 h 1885400"/>
                <a:gd name="connsiteX2" fmla="*/ 377356 w 2098477"/>
                <a:gd name="connsiteY2" fmla="*/ 1885400 h 1885400"/>
                <a:gd name="connsiteX3" fmla="*/ 2098477 w 2098477"/>
                <a:gd name="connsiteY3" fmla="*/ 8963 h 188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8477" h="1885400">
                  <a:moveTo>
                    <a:pt x="2098477" y="8963"/>
                  </a:moveTo>
                  <a:lnTo>
                    <a:pt x="0" y="0"/>
                  </a:lnTo>
                  <a:lnTo>
                    <a:pt x="377356" y="1885400"/>
                  </a:lnTo>
                  <a:lnTo>
                    <a:pt x="2098477" y="896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532" y="4857972"/>
              <a:ext cx="4090198" cy="2007612"/>
            </a:xfrm>
            <a:custGeom>
              <a:avLst/>
              <a:gdLst>
                <a:gd name="connsiteX0" fmla="*/ 3576398 w 4077729"/>
                <a:gd name="connsiteY0" fmla="*/ 0 h 1994733"/>
                <a:gd name="connsiteX1" fmla="*/ 4077729 w 4077729"/>
                <a:gd name="connsiteY1" fmla="*/ 1101516 h 1994733"/>
                <a:gd name="connsiteX2" fmla="*/ 0 w 4077729"/>
                <a:gd name="connsiteY2" fmla="*/ 1994733 h 1994733"/>
                <a:gd name="connsiteX3" fmla="*/ 3576398 w 4077729"/>
                <a:gd name="connsiteY3" fmla="*/ 0 h 1994733"/>
                <a:gd name="connsiteX0" fmla="*/ 3576398 w 4086042"/>
                <a:gd name="connsiteY0" fmla="*/ 0 h 1994733"/>
                <a:gd name="connsiteX1" fmla="*/ 4086042 w 4086042"/>
                <a:gd name="connsiteY1" fmla="*/ 1093204 h 1994733"/>
                <a:gd name="connsiteX2" fmla="*/ 0 w 4086042"/>
                <a:gd name="connsiteY2" fmla="*/ 1994733 h 1994733"/>
                <a:gd name="connsiteX3" fmla="*/ 3576398 w 4086042"/>
                <a:gd name="connsiteY3" fmla="*/ 0 h 1994733"/>
                <a:gd name="connsiteX0" fmla="*/ 3576398 w 4090198"/>
                <a:gd name="connsiteY0" fmla="*/ 0 h 1994733"/>
                <a:gd name="connsiteX1" fmla="*/ 4090198 w 4090198"/>
                <a:gd name="connsiteY1" fmla="*/ 1084892 h 1994733"/>
                <a:gd name="connsiteX2" fmla="*/ 0 w 4090198"/>
                <a:gd name="connsiteY2" fmla="*/ 1994733 h 1994733"/>
                <a:gd name="connsiteX3" fmla="*/ 3576398 w 4090198"/>
                <a:gd name="connsiteY3" fmla="*/ 0 h 1994733"/>
                <a:gd name="connsiteX0" fmla="*/ 3576398 w 4090198"/>
                <a:gd name="connsiteY0" fmla="*/ 0 h 2007612"/>
                <a:gd name="connsiteX1" fmla="*/ 4090198 w 4090198"/>
                <a:gd name="connsiteY1" fmla="*/ 1084892 h 2007612"/>
                <a:gd name="connsiteX2" fmla="*/ 0 w 4090198"/>
                <a:gd name="connsiteY2" fmla="*/ 2007612 h 2007612"/>
                <a:gd name="connsiteX3" fmla="*/ 3576398 w 4090198"/>
                <a:gd name="connsiteY3" fmla="*/ 0 h 200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0198" h="2007612">
                  <a:moveTo>
                    <a:pt x="3576398" y="0"/>
                  </a:moveTo>
                  <a:lnTo>
                    <a:pt x="4090198" y="1084892"/>
                  </a:lnTo>
                  <a:lnTo>
                    <a:pt x="0" y="2007612"/>
                  </a:lnTo>
                  <a:lnTo>
                    <a:pt x="357639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-6301" y="5938309"/>
              <a:ext cx="4092304" cy="924304"/>
            </a:xfrm>
            <a:custGeom>
              <a:avLst/>
              <a:gdLst>
                <a:gd name="connsiteX0" fmla="*/ 4074199 w 4074199"/>
                <a:gd name="connsiteY0" fmla="*/ 0 h 907339"/>
                <a:gd name="connsiteX1" fmla="*/ 3357507 w 4074199"/>
                <a:gd name="connsiteY1" fmla="*/ 907339 h 907339"/>
                <a:gd name="connsiteX2" fmla="*/ 0 w 4074199"/>
                <a:gd name="connsiteY2" fmla="*/ 907339 h 907339"/>
                <a:gd name="connsiteX3" fmla="*/ 4074199 w 4074199"/>
                <a:gd name="connsiteY3" fmla="*/ 0 h 907339"/>
                <a:gd name="connsiteX0" fmla="*/ 4084791 w 4084791"/>
                <a:gd name="connsiteY0" fmla="*/ 0 h 907339"/>
                <a:gd name="connsiteX1" fmla="*/ 3368099 w 4084791"/>
                <a:gd name="connsiteY1" fmla="*/ 907339 h 907339"/>
                <a:gd name="connsiteX2" fmla="*/ 0 w 4084791"/>
                <a:gd name="connsiteY2" fmla="*/ 907339 h 907339"/>
                <a:gd name="connsiteX3" fmla="*/ 4084791 w 4084791"/>
                <a:gd name="connsiteY3" fmla="*/ 0 h 907339"/>
                <a:gd name="connsiteX0" fmla="*/ 4100031 w 4100031"/>
                <a:gd name="connsiteY0" fmla="*/ 0 h 907339"/>
                <a:gd name="connsiteX1" fmla="*/ 3368099 w 4100031"/>
                <a:gd name="connsiteY1" fmla="*/ 907339 h 907339"/>
                <a:gd name="connsiteX2" fmla="*/ 0 w 4100031"/>
                <a:gd name="connsiteY2" fmla="*/ 907339 h 907339"/>
                <a:gd name="connsiteX3" fmla="*/ 4100031 w 4100031"/>
                <a:gd name="connsiteY3" fmla="*/ 0 h 907339"/>
                <a:gd name="connsiteX0" fmla="*/ 4102607 w 4102607"/>
                <a:gd name="connsiteY0" fmla="*/ 0 h 907339"/>
                <a:gd name="connsiteX1" fmla="*/ 3370675 w 4102607"/>
                <a:gd name="connsiteY1" fmla="*/ 907339 h 907339"/>
                <a:gd name="connsiteX2" fmla="*/ 0 w 4102607"/>
                <a:gd name="connsiteY2" fmla="*/ 857464 h 907339"/>
                <a:gd name="connsiteX3" fmla="*/ 4102607 w 4102607"/>
                <a:gd name="connsiteY3" fmla="*/ 0 h 907339"/>
                <a:gd name="connsiteX0" fmla="*/ 4097455 w 4097455"/>
                <a:gd name="connsiteY0" fmla="*/ 0 h 907339"/>
                <a:gd name="connsiteX1" fmla="*/ 3365523 w 4097455"/>
                <a:gd name="connsiteY1" fmla="*/ 907339 h 907339"/>
                <a:gd name="connsiteX2" fmla="*/ 0 w 4097455"/>
                <a:gd name="connsiteY2" fmla="*/ 859958 h 907339"/>
                <a:gd name="connsiteX3" fmla="*/ 4097455 w 4097455"/>
                <a:gd name="connsiteY3" fmla="*/ 0 h 907339"/>
                <a:gd name="connsiteX0" fmla="*/ 4097455 w 4097455"/>
                <a:gd name="connsiteY0" fmla="*/ 0 h 862451"/>
                <a:gd name="connsiteX1" fmla="*/ 3411887 w 4097455"/>
                <a:gd name="connsiteY1" fmla="*/ 862451 h 862451"/>
                <a:gd name="connsiteX2" fmla="*/ 0 w 4097455"/>
                <a:gd name="connsiteY2" fmla="*/ 859958 h 862451"/>
                <a:gd name="connsiteX3" fmla="*/ 4097455 w 4097455"/>
                <a:gd name="connsiteY3" fmla="*/ 0 h 862451"/>
                <a:gd name="connsiteX0" fmla="*/ 4089728 w 4089728"/>
                <a:gd name="connsiteY0" fmla="*/ 0 h 892377"/>
                <a:gd name="connsiteX1" fmla="*/ 3411887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92377"/>
                <a:gd name="connsiteX1" fmla="*/ 3424766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89884"/>
                <a:gd name="connsiteX1" fmla="*/ 3360372 w 4089728"/>
                <a:gd name="connsiteY1" fmla="*/ 889884 h 889884"/>
                <a:gd name="connsiteX2" fmla="*/ 0 w 4089728"/>
                <a:gd name="connsiteY2" fmla="*/ 889884 h 889884"/>
                <a:gd name="connsiteX3" fmla="*/ 4089728 w 4089728"/>
                <a:gd name="connsiteY3" fmla="*/ 0 h 889884"/>
                <a:gd name="connsiteX0" fmla="*/ 4079425 w 4079425"/>
                <a:gd name="connsiteY0" fmla="*/ 0 h 889884"/>
                <a:gd name="connsiteX1" fmla="*/ 3350069 w 4079425"/>
                <a:gd name="connsiteY1" fmla="*/ 889884 h 889884"/>
                <a:gd name="connsiteX2" fmla="*/ 0 w 4079425"/>
                <a:gd name="connsiteY2" fmla="*/ 882403 h 889884"/>
                <a:gd name="connsiteX3" fmla="*/ 4079425 w 4079425"/>
                <a:gd name="connsiteY3" fmla="*/ 0 h 889884"/>
                <a:gd name="connsiteX0" fmla="*/ 4082000 w 4082000"/>
                <a:gd name="connsiteY0" fmla="*/ 0 h 889884"/>
                <a:gd name="connsiteX1" fmla="*/ 3352644 w 4082000"/>
                <a:gd name="connsiteY1" fmla="*/ 889884 h 889884"/>
                <a:gd name="connsiteX2" fmla="*/ 0 w 4082000"/>
                <a:gd name="connsiteY2" fmla="*/ 882403 h 889884"/>
                <a:gd name="connsiteX3" fmla="*/ 4082000 w 4082000"/>
                <a:gd name="connsiteY3" fmla="*/ 0 h 889884"/>
                <a:gd name="connsiteX0" fmla="*/ 4087152 w 4087152"/>
                <a:gd name="connsiteY0" fmla="*/ 0 h 1007091"/>
                <a:gd name="connsiteX1" fmla="*/ 3357796 w 4087152"/>
                <a:gd name="connsiteY1" fmla="*/ 889884 h 1007091"/>
                <a:gd name="connsiteX2" fmla="*/ 0 w 4087152"/>
                <a:gd name="connsiteY2" fmla="*/ 1007091 h 1007091"/>
                <a:gd name="connsiteX3" fmla="*/ 4087152 w 4087152"/>
                <a:gd name="connsiteY3" fmla="*/ 0 h 1007091"/>
                <a:gd name="connsiteX0" fmla="*/ 4092304 w 4092304"/>
                <a:gd name="connsiteY0" fmla="*/ 0 h 894872"/>
                <a:gd name="connsiteX1" fmla="*/ 3362948 w 4092304"/>
                <a:gd name="connsiteY1" fmla="*/ 889884 h 894872"/>
                <a:gd name="connsiteX2" fmla="*/ 0 w 4092304"/>
                <a:gd name="connsiteY2" fmla="*/ 894872 h 894872"/>
                <a:gd name="connsiteX3" fmla="*/ 4092304 w 4092304"/>
                <a:gd name="connsiteY3" fmla="*/ 0 h 89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2304" h="894872">
                  <a:moveTo>
                    <a:pt x="4092304" y="0"/>
                  </a:moveTo>
                  <a:lnTo>
                    <a:pt x="3362948" y="889884"/>
                  </a:lnTo>
                  <a:lnTo>
                    <a:pt x="0" y="894872"/>
                  </a:lnTo>
                  <a:lnTo>
                    <a:pt x="409230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102443" y="4914459"/>
              <a:ext cx="547228" cy="151811"/>
            </a:xfrm>
            <a:custGeom>
              <a:avLst/>
              <a:gdLst>
                <a:gd name="connsiteX0" fmla="*/ 0 w 547228"/>
                <a:gd name="connsiteY0" fmla="*/ 0 h 151811"/>
                <a:gd name="connsiteX1" fmla="*/ 547228 w 547228"/>
                <a:gd name="connsiteY1" fmla="*/ 70610 h 151811"/>
                <a:gd name="connsiteX2" fmla="*/ 526045 w 547228"/>
                <a:gd name="connsiteY2" fmla="*/ 151811 h 15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7228" h="151811">
                  <a:moveTo>
                    <a:pt x="0" y="0"/>
                  </a:moveTo>
                  <a:lnTo>
                    <a:pt x="547228" y="70610"/>
                  </a:lnTo>
                  <a:lnTo>
                    <a:pt x="526045" y="151811"/>
                  </a:lnTo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3317876" y="5936217"/>
              <a:ext cx="5416584" cy="930949"/>
            </a:xfrm>
            <a:custGeom>
              <a:avLst/>
              <a:gdLst>
                <a:gd name="connsiteX0" fmla="*/ 683287 w 5365819"/>
                <a:gd name="connsiteY0" fmla="*/ 0 h 914400"/>
                <a:gd name="connsiteX1" fmla="*/ 5365819 w 5365819"/>
                <a:gd name="connsiteY1" fmla="*/ 904351 h 914400"/>
                <a:gd name="connsiteX2" fmla="*/ 0 w 5365819"/>
                <a:gd name="connsiteY2" fmla="*/ 914400 h 914400"/>
                <a:gd name="connsiteX3" fmla="*/ 683287 w 5365819"/>
                <a:gd name="connsiteY3" fmla="*/ 0 h 914400"/>
                <a:gd name="connsiteX0" fmla="*/ 711531 w 5394063"/>
                <a:gd name="connsiteY0" fmla="*/ 0 h 917930"/>
                <a:gd name="connsiteX1" fmla="*/ 5394063 w 5394063"/>
                <a:gd name="connsiteY1" fmla="*/ 904351 h 917930"/>
                <a:gd name="connsiteX2" fmla="*/ 0 w 5394063"/>
                <a:gd name="connsiteY2" fmla="*/ 917930 h 917930"/>
                <a:gd name="connsiteX3" fmla="*/ 711531 w 5394063"/>
                <a:gd name="connsiteY3" fmla="*/ 0 h 917930"/>
                <a:gd name="connsiteX0" fmla="*/ 725653 w 5394063"/>
                <a:gd name="connsiteY0" fmla="*/ 0 h 910869"/>
                <a:gd name="connsiteX1" fmla="*/ 5394063 w 5394063"/>
                <a:gd name="connsiteY1" fmla="*/ 897290 h 910869"/>
                <a:gd name="connsiteX2" fmla="*/ 0 w 5394063"/>
                <a:gd name="connsiteY2" fmla="*/ 910869 h 910869"/>
                <a:gd name="connsiteX3" fmla="*/ 725653 w 5394063"/>
                <a:gd name="connsiteY3" fmla="*/ 0 h 910869"/>
                <a:gd name="connsiteX0" fmla="*/ 725653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5653 w 5376410"/>
                <a:gd name="connsiteY3" fmla="*/ 0 h 910869"/>
                <a:gd name="connsiteX0" fmla="*/ 783842 w 5376410"/>
                <a:gd name="connsiteY0" fmla="*/ 0 h 765396"/>
                <a:gd name="connsiteX1" fmla="*/ 5376410 w 5376410"/>
                <a:gd name="connsiteY1" fmla="*/ 762408 h 765396"/>
                <a:gd name="connsiteX2" fmla="*/ 0 w 5376410"/>
                <a:gd name="connsiteY2" fmla="*/ 765396 h 765396"/>
                <a:gd name="connsiteX3" fmla="*/ 783842 w 5376410"/>
                <a:gd name="connsiteY3" fmla="*/ 0 h 765396"/>
                <a:gd name="connsiteX0" fmla="*/ 729810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9810 w 5376410"/>
                <a:gd name="connsiteY3" fmla="*/ 0 h 910869"/>
                <a:gd name="connsiteX0" fmla="*/ 71457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4570 w 5376410"/>
                <a:gd name="connsiteY3" fmla="*/ 0 h 918489"/>
                <a:gd name="connsiteX0" fmla="*/ 809820 w 5376410"/>
                <a:gd name="connsiteY0" fmla="*/ 0 h 758469"/>
                <a:gd name="connsiteX1" fmla="*/ 5376410 w 5376410"/>
                <a:gd name="connsiteY1" fmla="*/ 755481 h 758469"/>
                <a:gd name="connsiteX2" fmla="*/ 0 w 5376410"/>
                <a:gd name="connsiteY2" fmla="*/ 758469 h 758469"/>
                <a:gd name="connsiteX3" fmla="*/ 809820 w 5376410"/>
                <a:gd name="connsiteY3" fmla="*/ 0 h 758469"/>
                <a:gd name="connsiteX0" fmla="*/ 71076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0760 w 5376410"/>
                <a:gd name="connsiteY3" fmla="*/ 0 h 918489"/>
                <a:gd name="connsiteX0" fmla="*/ 722190 w 5376410"/>
                <a:gd name="connsiteY0" fmla="*/ 0 h 914679"/>
                <a:gd name="connsiteX1" fmla="*/ 5376410 w 5376410"/>
                <a:gd name="connsiteY1" fmla="*/ 911691 h 914679"/>
                <a:gd name="connsiteX2" fmla="*/ 0 w 5376410"/>
                <a:gd name="connsiteY2" fmla="*/ 914679 h 914679"/>
                <a:gd name="connsiteX3" fmla="*/ 722190 w 5376410"/>
                <a:gd name="connsiteY3" fmla="*/ 0 h 914679"/>
                <a:gd name="connsiteX0" fmla="*/ 735069 w 5389289"/>
                <a:gd name="connsiteY0" fmla="*/ 0 h 912104"/>
                <a:gd name="connsiteX1" fmla="*/ 5389289 w 5389289"/>
                <a:gd name="connsiteY1" fmla="*/ 911691 h 912104"/>
                <a:gd name="connsiteX2" fmla="*/ 0 w 5389289"/>
                <a:gd name="connsiteY2" fmla="*/ 912104 h 912104"/>
                <a:gd name="connsiteX3" fmla="*/ 735069 w 5389289"/>
                <a:gd name="connsiteY3" fmla="*/ 0 h 912104"/>
                <a:gd name="connsiteX0" fmla="*/ 735069 w 5389289"/>
                <a:gd name="connsiteY0" fmla="*/ 0 h 925339"/>
                <a:gd name="connsiteX1" fmla="*/ 5389289 w 5389289"/>
                <a:gd name="connsiteY1" fmla="*/ 925339 h 925339"/>
                <a:gd name="connsiteX2" fmla="*/ 0 w 5389289"/>
                <a:gd name="connsiteY2" fmla="*/ 912104 h 925339"/>
                <a:gd name="connsiteX3" fmla="*/ 735069 w 5389289"/>
                <a:gd name="connsiteY3" fmla="*/ 0 h 925339"/>
                <a:gd name="connsiteX0" fmla="*/ 762364 w 5416584"/>
                <a:gd name="connsiteY0" fmla="*/ 0 h 939400"/>
                <a:gd name="connsiteX1" fmla="*/ 5416584 w 5416584"/>
                <a:gd name="connsiteY1" fmla="*/ 925339 h 939400"/>
                <a:gd name="connsiteX2" fmla="*/ 0 w 5416584"/>
                <a:gd name="connsiteY2" fmla="*/ 939400 h 939400"/>
                <a:gd name="connsiteX3" fmla="*/ 762364 w 5416584"/>
                <a:gd name="connsiteY3" fmla="*/ 0 h 939400"/>
                <a:gd name="connsiteX0" fmla="*/ 762364 w 5416584"/>
                <a:gd name="connsiteY0" fmla="*/ 0 h 945010"/>
                <a:gd name="connsiteX1" fmla="*/ 5416584 w 5416584"/>
                <a:gd name="connsiteY1" fmla="*/ 930949 h 945010"/>
                <a:gd name="connsiteX2" fmla="*/ 0 w 5416584"/>
                <a:gd name="connsiteY2" fmla="*/ 945010 h 945010"/>
                <a:gd name="connsiteX3" fmla="*/ 762364 w 5416584"/>
                <a:gd name="connsiteY3" fmla="*/ 0 h 945010"/>
                <a:gd name="connsiteX0" fmla="*/ 762364 w 5416584"/>
                <a:gd name="connsiteY0" fmla="*/ 0 h 930949"/>
                <a:gd name="connsiteX1" fmla="*/ 5416584 w 5416584"/>
                <a:gd name="connsiteY1" fmla="*/ 930949 h 930949"/>
                <a:gd name="connsiteX2" fmla="*/ 0 w 5416584"/>
                <a:gd name="connsiteY2" fmla="*/ 921156 h 930949"/>
                <a:gd name="connsiteX3" fmla="*/ 762364 w 5416584"/>
                <a:gd name="connsiteY3" fmla="*/ 0 h 93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6584" h="930949">
                  <a:moveTo>
                    <a:pt x="762364" y="0"/>
                  </a:moveTo>
                  <a:lnTo>
                    <a:pt x="5416584" y="930949"/>
                  </a:lnTo>
                  <a:lnTo>
                    <a:pt x="0" y="921156"/>
                  </a:lnTo>
                  <a:lnTo>
                    <a:pt x="76236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0990536" y="3785435"/>
              <a:ext cx="1209457" cy="3091509"/>
            </a:xfrm>
            <a:custGeom>
              <a:avLst/>
              <a:gdLst>
                <a:gd name="connsiteX0" fmla="*/ 0 w 1182718"/>
                <a:gd name="connsiteY0" fmla="*/ 0 h 3032701"/>
                <a:gd name="connsiteX1" fmla="*/ 497800 w 1182718"/>
                <a:gd name="connsiteY1" fmla="*/ 3032701 h 3032701"/>
                <a:gd name="connsiteX2" fmla="*/ 1182718 w 1182718"/>
                <a:gd name="connsiteY2" fmla="*/ 515453 h 3032701"/>
                <a:gd name="connsiteX3" fmla="*/ 0 w 1182718"/>
                <a:gd name="connsiteY3" fmla="*/ 0 h 3032701"/>
                <a:gd name="connsiteX0" fmla="*/ 0 w 1179187"/>
                <a:gd name="connsiteY0" fmla="*/ 0 h 3029170"/>
                <a:gd name="connsiteX1" fmla="*/ 494269 w 1179187"/>
                <a:gd name="connsiteY1" fmla="*/ 3029170 h 3029170"/>
                <a:gd name="connsiteX2" fmla="*/ 1179187 w 1179187"/>
                <a:gd name="connsiteY2" fmla="*/ 511922 h 3029170"/>
                <a:gd name="connsiteX3" fmla="*/ 0 w 1179187"/>
                <a:gd name="connsiteY3" fmla="*/ 0 h 3029170"/>
                <a:gd name="connsiteX0" fmla="*/ 0 w 1179187"/>
                <a:gd name="connsiteY0" fmla="*/ 0 h 3039761"/>
                <a:gd name="connsiteX1" fmla="*/ 483677 w 1179187"/>
                <a:gd name="connsiteY1" fmla="*/ 3039761 h 3039761"/>
                <a:gd name="connsiteX2" fmla="*/ 1179187 w 1179187"/>
                <a:gd name="connsiteY2" fmla="*/ 511922 h 3039761"/>
                <a:gd name="connsiteX3" fmla="*/ 0 w 1179187"/>
                <a:gd name="connsiteY3" fmla="*/ 0 h 3039761"/>
                <a:gd name="connsiteX0" fmla="*/ 0 w 1190407"/>
                <a:gd name="connsiteY0" fmla="*/ 0 h 3039761"/>
                <a:gd name="connsiteX1" fmla="*/ 494897 w 1190407"/>
                <a:gd name="connsiteY1" fmla="*/ 3039761 h 3039761"/>
                <a:gd name="connsiteX2" fmla="*/ 1190407 w 1190407"/>
                <a:gd name="connsiteY2" fmla="*/ 511922 h 3039761"/>
                <a:gd name="connsiteX3" fmla="*/ 0 w 1190407"/>
                <a:gd name="connsiteY3" fmla="*/ 0 h 3039761"/>
                <a:gd name="connsiteX0" fmla="*/ 0 w 1203107"/>
                <a:gd name="connsiteY0" fmla="*/ 0 h 3065161"/>
                <a:gd name="connsiteX1" fmla="*/ 507597 w 1203107"/>
                <a:gd name="connsiteY1" fmla="*/ 3065161 h 3065161"/>
                <a:gd name="connsiteX2" fmla="*/ 1203107 w 1203107"/>
                <a:gd name="connsiteY2" fmla="*/ 537322 h 3065161"/>
                <a:gd name="connsiteX3" fmla="*/ 0 w 1203107"/>
                <a:gd name="connsiteY3" fmla="*/ 0 h 3065161"/>
                <a:gd name="connsiteX0" fmla="*/ 0 w 1209457"/>
                <a:gd name="connsiteY0" fmla="*/ 0 h 3065161"/>
                <a:gd name="connsiteX1" fmla="*/ 507597 w 1209457"/>
                <a:gd name="connsiteY1" fmla="*/ 3065161 h 3065161"/>
                <a:gd name="connsiteX2" fmla="*/ 1209457 w 1209457"/>
                <a:gd name="connsiteY2" fmla="*/ 543672 h 3065161"/>
                <a:gd name="connsiteX3" fmla="*/ 0 w 1209457"/>
                <a:gd name="connsiteY3" fmla="*/ 0 h 3065161"/>
                <a:gd name="connsiteX0" fmla="*/ 0 w 1215807"/>
                <a:gd name="connsiteY0" fmla="*/ 0 h 3065161"/>
                <a:gd name="connsiteX1" fmla="*/ 507597 w 1215807"/>
                <a:gd name="connsiteY1" fmla="*/ 3065161 h 3065161"/>
                <a:gd name="connsiteX2" fmla="*/ 1215807 w 1215807"/>
                <a:gd name="connsiteY2" fmla="*/ 537322 h 3065161"/>
                <a:gd name="connsiteX3" fmla="*/ 0 w 1215807"/>
                <a:gd name="connsiteY3" fmla="*/ 0 h 3065161"/>
                <a:gd name="connsiteX0" fmla="*/ 0 w 1209457"/>
                <a:gd name="connsiteY0" fmla="*/ 0 h 3077861"/>
                <a:gd name="connsiteX1" fmla="*/ 501247 w 1209457"/>
                <a:gd name="connsiteY1" fmla="*/ 3077861 h 3077861"/>
                <a:gd name="connsiteX2" fmla="*/ 1209457 w 1209457"/>
                <a:gd name="connsiteY2" fmla="*/ 550022 h 3077861"/>
                <a:gd name="connsiteX3" fmla="*/ 0 w 1209457"/>
                <a:gd name="connsiteY3" fmla="*/ 0 h 3077861"/>
                <a:gd name="connsiteX0" fmla="*/ 0 w 1209457"/>
                <a:gd name="connsiteY0" fmla="*/ 0 h 3091509"/>
                <a:gd name="connsiteX1" fmla="*/ 501247 w 1209457"/>
                <a:gd name="connsiteY1" fmla="*/ 3091509 h 3091509"/>
                <a:gd name="connsiteX2" fmla="*/ 1209457 w 1209457"/>
                <a:gd name="connsiteY2" fmla="*/ 550022 h 3091509"/>
                <a:gd name="connsiteX3" fmla="*/ 0 w 1209457"/>
                <a:gd name="connsiteY3" fmla="*/ 0 h 309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9457" h="3091509">
                  <a:moveTo>
                    <a:pt x="0" y="0"/>
                  </a:moveTo>
                  <a:lnTo>
                    <a:pt x="501247" y="3091509"/>
                  </a:lnTo>
                  <a:lnTo>
                    <a:pt x="1209457" y="55002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488254" y="4321334"/>
              <a:ext cx="708319" cy="2552078"/>
            </a:xfrm>
            <a:custGeom>
              <a:avLst/>
              <a:gdLst>
                <a:gd name="connsiteX0" fmla="*/ 691978 w 697728"/>
                <a:gd name="connsiteY0" fmla="*/ 0 h 2520778"/>
                <a:gd name="connsiteX1" fmla="*/ 0 w 697728"/>
                <a:gd name="connsiteY1" fmla="*/ 2520778 h 2520778"/>
                <a:gd name="connsiteX2" fmla="*/ 695509 w 697728"/>
                <a:gd name="connsiteY2" fmla="*/ 2517248 h 2520778"/>
                <a:gd name="connsiteX3" fmla="*/ 691978 w 697728"/>
                <a:gd name="connsiteY3" fmla="*/ 0 h 2520778"/>
                <a:gd name="connsiteX0" fmla="*/ 691978 w 697728"/>
                <a:gd name="connsiteY0" fmla="*/ 0 h 2531370"/>
                <a:gd name="connsiteX1" fmla="*/ 0 w 697728"/>
                <a:gd name="connsiteY1" fmla="*/ 2531370 h 2531370"/>
                <a:gd name="connsiteX2" fmla="*/ 695509 w 697728"/>
                <a:gd name="connsiteY2" fmla="*/ 2517248 h 2531370"/>
                <a:gd name="connsiteX3" fmla="*/ 691978 w 697728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9039 w 704789"/>
                <a:gd name="connsiteY0" fmla="*/ 0 h 2541962"/>
                <a:gd name="connsiteX1" fmla="*/ 0 w 704789"/>
                <a:gd name="connsiteY1" fmla="*/ 2541962 h 2541962"/>
                <a:gd name="connsiteX2" fmla="*/ 702570 w 704789"/>
                <a:gd name="connsiteY2" fmla="*/ 2538431 h 2541962"/>
                <a:gd name="connsiteX3" fmla="*/ 699039 w 704789"/>
                <a:gd name="connsiteY3" fmla="*/ 0 h 2541962"/>
                <a:gd name="connsiteX0" fmla="*/ 702569 w 708319"/>
                <a:gd name="connsiteY0" fmla="*/ 0 h 2538431"/>
                <a:gd name="connsiteX1" fmla="*/ 0 w 708319"/>
                <a:gd name="connsiteY1" fmla="*/ 2538431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667264 w 673014"/>
                <a:gd name="connsiteY0" fmla="*/ 0 h 2538431"/>
                <a:gd name="connsiteX1" fmla="*/ 0 w 673014"/>
                <a:gd name="connsiteY1" fmla="*/ 2252460 h 2538431"/>
                <a:gd name="connsiteX2" fmla="*/ 670795 w 673014"/>
                <a:gd name="connsiteY2" fmla="*/ 2538431 h 2538431"/>
                <a:gd name="connsiteX3" fmla="*/ 667264 w 673014"/>
                <a:gd name="connsiteY3" fmla="*/ 0 h 2538431"/>
                <a:gd name="connsiteX0" fmla="*/ 702569 w 708319"/>
                <a:gd name="connsiteY0" fmla="*/ 0 h 2541961"/>
                <a:gd name="connsiteX1" fmla="*/ 0 w 708319"/>
                <a:gd name="connsiteY1" fmla="*/ 2541961 h 2541961"/>
                <a:gd name="connsiteX2" fmla="*/ 706100 w 708319"/>
                <a:gd name="connsiteY2" fmla="*/ 2538431 h 2541961"/>
                <a:gd name="connsiteX3" fmla="*/ 702569 w 708319"/>
                <a:gd name="connsiteY3" fmla="*/ 0 h 2541961"/>
                <a:gd name="connsiteX0" fmla="*/ 702569 w 708319"/>
                <a:gd name="connsiteY0" fmla="*/ 0 h 2538431"/>
                <a:gd name="connsiteX1" fmla="*/ 0 w 708319"/>
                <a:gd name="connsiteY1" fmla="*/ 2534900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702569 w 708319"/>
                <a:gd name="connsiteY0" fmla="*/ 0 h 2548548"/>
                <a:gd name="connsiteX1" fmla="*/ 0 w 708319"/>
                <a:gd name="connsiteY1" fmla="*/ 2548548 h 2548548"/>
                <a:gd name="connsiteX2" fmla="*/ 706100 w 708319"/>
                <a:gd name="connsiteY2" fmla="*/ 2538431 h 2548548"/>
                <a:gd name="connsiteX3" fmla="*/ 702569 w 708319"/>
                <a:gd name="connsiteY3" fmla="*/ 0 h 2548548"/>
                <a:gd name="connsiteX0" fmla="*/ 702569 w 704906"/>
                <a:gd name="connsiteY0" fmla="*/ 0 h 2548548"/>
                <a:gd name="connsiteX1" fmla="*/ 0 w 704906"/>
                <a:gd name="connsiteY1" fmla="*/ 2548548 h 2548548"/>
                <a:gd name="connsiteX2" fmla="*/ 692452 w 704906"/>
                <a:gd name="connsiteY2" fmla="*/ 2538431 h 2548548"/>
                <a:gd name="connsiteX3" fmla="*/ 702569 w 704906"/>
                <a:gd name="connsiteY3" fmla="*/ 0 h 2548548"/>
                <a:gd name="connsiteX0" fmla="*/ 702569 w 708319"/>
                <a:gd name="connsiteY0" fmla="*/ 0 h 2565726"/>
                <a:gd name="connsiteX1" fmla="*/ 0 w 708319"/>
                <a:gd name="connsiteY1" fmla="*/ 2548548 h 2565726"/>
                <a:gd name="connsiteX2" fmla="*/ 706100 w 708319"/>
                <a:gd name="connsiteY2" fmla="*/ 2565726 h 2565726"/>
                <a:gd name="connsiteX3" fmla="*/ 702569 w 708319"/>
                <a:gd name="connsiteY3" fmla="*/ 0 h 2565726"/>
                <a:gd name="connsiteX0" fmla="*/ 702569 w 708319"/>
                <a:gd name="connsiteY0" fmla="*/ 0 h 2552078"/>
                <a:gd name="connsiteX1" fmla="*/ 0 w 708319"/>
                <a:gd name="connsiteY1" fmla="*/ 2548548 h 2552078"/>
                <a:gd name="connsiteX2" fmla="*/ 706100 w 708319"/>
                <a:gd name="connsiteY2" fmla="*/ 2552078 h 2552078"/>
                <a:gd name="connsiteX3" fmla="*/ 702569 w 708319"/>
                <a:gd name="connsiteY3" fmla="*/ 0 h 255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319" h="2552078">
                  <a:moveTo>
                    <a:pt x="702569" y="0"/>
                  </a:moveTo>
                  <a:lnTo>
                    <a:pt x="0" y="2548548"/>
                  </a:lnTo>
                  <a:lnTo>
                    <a:pt x="706100" y="2552078"/>
                  </a:lnTo>
                  <a:cubicBezTo>
                    <a:pt x="708454" y="1710642"/>
                    <a:pt x="710807" y="834375"/>
                    <a:pt x="702569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8745794" y="2426110"/>
              <a:ext cx="2263877" cy="4424516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3877" h="4424516">
                  <a:moveTo>
                    <a:pt x="958645" y="0"/>
                  </a:moveTo>
                  <a:lnTo>
                    <a:pt x="2263877" y="1393722"/>
                  </a:lnTo>
                  <a:lnTo>
                    <a:pt x="0" y="4424516"/>
                  </a:lnTo>
                  <a:lnTo>
                    <a:pt x="95864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-1" y="-1"/>
              <a:ext cx="3153403" cy="1773715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53403" h="1773715">
                  <a:moveTo>
                    <a:pt x="0" y="0"/>
                  </a:moveTo>
                  <a:lnTo>
                    <a:pt x="1036790" y="1773715"/>
                  </a:lnTo>
                  <a:lnTo>
                    <a:pt x="3153403" y="177113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-9845" y="-7221"/>
              <a:ext cx="3120462" cy="1793286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  <a:gd name="connsiteX0" fmla="*/ 0 w 3081965"/>
                <a:gd name="connsiteY0" fmla="*/ 0 h 1775900"/>
                <a:gd name="connsiteX1" fmla="*/ 1036790 w 3081965"/>
                <a:gd name="connsiteY1" fmla="*/ 1773715 h 1775900"/>
                <a:gd name="connsiteX2" fmla="*/ 3081965 w 3081965"/>
                <a:gd name="connsiteY2" fmla="*/ 1775900 h 1775900"/>
                <a:gd name="connsiteX3" fmla="*/ 0 w 3081965"/>
                <a:gd name="connsiteY3" fmla="*/ 0 h 1775900"/>
                <a:gd name="connsiteX0" fmla="*/ 0 w 3086728"/>
                <a:gd name="connsiteY0" fmla="*/ 0 h 1775900"/>
                <a:gd name="connsiteX1" fmla="*/ 1036790 w 3086728"/>
                <a:gd name="connsiteY1" fmla="*/ 1773715 h 1775900"/>
                <a:gd name="connsiteX2" fmla="*/ 3086728 w 3086728"/>
                <a:gd name="connsiteY2" fmla="*/ 1775900 h 1775900"/>
                <a:gd name="connsiteX3" fmla="*/ 0 w 3086728"/>
                <a:gd name="connsiteY3" fmla="*/ 0 h 1775900"/>
                <a:gd name="connsiteX0" fmla="*/ 0 w 3091491"/>
                <a:gd name="connsiteY0" fmla="*/ 0 h 1799713"/>
                <a:gd name="connsiteX1" fmla="*/ 1036790 w 3091491"/>
                <a:gd name="connsiteY1" fmla="*/ 1773715 h 1799713"/>
                <a:gd name="connsiteX2" fmla="*/ 3091491 w 3091491"/>
                <a:gd name="connsiteY2" fmla="*/ 1799713 h 1799713"/>
                <a:gd name="connsiteX3" fmla="*/ 0 w 3091491"/>
                <a:gd name="connsiteY3" fmla="*/ 0 h 1799713"/>
                <a:gd name="connsiteX0" fmla="*/ 0 w 3120066"/>
                <a:gd name="connsiteY0" fmla="*/ 0 h 1799713"/>
                <a:gd name="connsiteX1" fmla="*/ 103679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20066"/>
                <a:gd name="connsiteY0" fmla="*/ 0 h 1799713"/>
                <a:gd name="connsiteX1" fmla="*/ 101973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33714"/>
                <a:gd name="connsiteY0" fmla="*/ 0 h 1799713"/>
                <a:gd name="connsiteX1" fmla="*/ 1033378 w 3133714"/>
                <a:gd name="connsiteY1" fmla="*/ 1773715 h 1799713"/>
                <a:gd name="connsiteX2" fmla="*/ 3133714 w 3133714"/>
                <a:gd name="connsiteY2" fmla="*/ 1799713 h 1799713"/>
                <a:gd name="connsiteX3" fmla="*/ 0 w 3133714"/>
                <a:gd name="connsiteY3" fmla="*/ 0 h 1799713"/>
                <a:gd name="connsiteX0" fmla="*/ 0 w 3140538"/>
                <a:gd name="connsiteY0" fmla="*/ 0 h 1799713"/>
                <a:gd name="connsiteX1" fmla="*/ 1040202 w 3140538"/>
                <a:gd name="connsiteY1" fmla="*/ 1773715 h 1799713"/>
                <a:gd name="connsiteX2" fmla="*/ 3140538 w 3140538"/>
                <a:gd name="connsiteY2" fmla="*/ 1799713 h 1799713"/>
                <a:gd name="connsiteX3" fmla="*/ 0 w 3140538"/>
                <a:gd name="connsiteY3" fmla="*/ 0 h 1799713"/>
                <a:gd name="connsiteX0" fmla="*/ 0 w 3126890"/>
                <a:gd name="connsiteY0" fmla="*/ 0 h 1786065"/>
                <a:gd name="connsiteX1" fmla="*/ 1040202 w 3126890"/>
                <a:gd name="connsiteY1" fmla="*/ 1773715 h 1786065"/>
                <a:gd name="connsiteX2" fmla="*/ 3126890 w 3126890"/>
                <a:gd name="connsiteY2" fmla="*/ 1786065 h 1786065"/>
                <a:gd name="connsiteX3" fmla="*/ 0 w 3126890"/>
                <a:gd name="connsiteY3" fmla="*/ 0 h 1786065"/>
                <a:gd name="connsiteX0" fmla="*/ 0 w 3113242"/>
                <a:gd name="connsiteY0" fmla="*/ 0 h 1782653"/>
                <a:gd name="connsiteX1" fmla="*/ 1026554 w 3113242"/>
                <a:gd name="connsiteY1" fmla="*/ 1770303 h 1782653"/>
                <a:gd name="connsiteX2" fmla="*/ 3113242 w 3113242"/>
                <a:gd name="connsiteY2" fmla="*/ 1782653 h 1782653"/>
                <a:gd name="connsiteX3" fmla="*/ 0 w 3113242"/>
                <a:gd name="connsiteY3" fmla="*/ 0 h 1782653"/>
                <a:gd name="connsiteX0" fmla="*/ 0 w 3123478"/>
                <a:gd name="connsiteY0" fmla="*/ 0 h 1782653"/>
                <a:gd name="connsiteX1" fmla="*/ 1036790 w 3123478"/>
                <a:gd name="connsiteY1" fmla="*/ 1770303 h 1782653"/>
                <a:gd name="connsiteX2" fmla="*/ 3123478 w 3123478"/>
                <a:gd name="connsiteY2" fmla="*/ 1782653 h 1782653"/>
                <a:gd name="connsiteX3" fmla="*/ 0 w 3123478"/>
                <a:gd name="connsiteY3" fmla="*/ 0 h 1782653"/>
                <a:gd name="connsiteX0" fmla="*/ 0 w 3109830"/>
                <a:gd name="connsiteY0" fmla="*/ 0 h 1782653"/>
                <a:gd name="connsiteX1" fmla="*/ 1036790 w 3109830"/>
                <a:gd name="connsiteY1" fmla="*/ 1770303 h 1782653"/>
                <a:gd name="connsiteX2" fmla="*/ 3109830 w 3109830"/>
                <a:gd name="connsiteY2" fmla="*/ 1782653 h 1782653"/>
                <a:gd name="connsiteX3" fmla="*/ 0 w 3109830"/>
                <a:gd name="connsiteY3" fmla="*/ 0 h 1782653"/>
                <a:gd name="connsiteX0" fmla="*/ 0 w 3120462"/>
                <a:gd name="connsiteY0" fmla="*/ 0 h 1793286"/>
                <a:gd name="connsiteX1" fmla="*/ 1047422 w 3120462"/>
                <a:gd name="connsiteY1" fmla="*/ 1780936 h 1793286"/>
                <a:gd name="connsiteX2" fmla="*/ 3120462 w 3120462"/>
                <a:gd name="connsiteY2" fmla="*/ 1793286 h 1793286"/>
                <a:gd name="connsiteX3" fmla="*/ 0 w 3120462"/>
                <a:gd name="connsiteY3" fmla="*/ 0 h 179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0462" h="1793286">
                  <a:moveTo>
                    <a:pt x="0" y="0"/>
                  </a:moveTo>
                  <a:lnTo>
                    <a:pt x="1047422" y="1780936"/>
                  </a:lnTo>
                  <a:lnTo>
                    <a:pt x="3120462" y="179328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2000">
                  <a:schemeClr val="accent3"/>
                </a:gs>
                <a:gs pos="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-3295" y="1769807"/>
              <a:ext cx="1407341" cy="5098422"/>
            </a:xfrm>
            <a:custGeom>
              <a:avLst/>
              <a:gdLst>
                <a:gd name="connsiteX0" fmla="*/ 1026488 w 1398147"/>
                <a:gd name="connsiteY0" fmla="*/ 0 h 5073445"/>
                <a:gd name="connsiteX1" fmla="*/ 1398147 w 1398147"/>
                <a:gd name="connsiteY1" fmla="*/ 1875995 h 5073445"/>
                <a:gd name="connsiteX2" fmla="*/ 0 w 1398147"/>
                <a:gd name="connsiteY2" fmla="*/ 5073445 h 5073445"/>
                <a:gd name="connsiteX3" fmla="*/ 1026488 w 1398147"/>
                <a:gd name="connsiteY3" fmla="*/ 0 h 5073445"/>
                <a:gd name="connsiteX0" fmla="*/ 1032388 w 1398147"/>
                <a:gd name="connsiteY0" fmla="*/ 0 h 5055747"/>
                <a:gd name="connsiteX1" fmla="*/ 1398147 w 1398147"/>
                <a:gd name="connsiteY1" fmla="*/ 1858297 h 5055747"/>
                <a:gd name="connsiteX2" fmla="*/ 0 w 1398147"/>
                <a:gd name="connsiteY2" fmla="*/ 5055747 h 5055747"/>
                <a:gd name="connsiteX3" fmla="*/ 1032388 w 1398147"/>
                <a:gd name="connsiteY3" fmla="*/ 0 h 5055747"/>
                <a:gd name="connsiteX0" fmla="*/ 1032388 w 1398147"/>
                <a:gd name="connsiteY0" fmla="*/ 0 h 5061646"/>
                <a:gd name="connsiteX1" fmla="*/ 1398147 w 1398147"/>
                <a:gd name="connsiteY1" fmla="*/ 1864196 h 5061646"/>
                <a:gd name="connsiteX2" fmla="*/ 0 w 1398147"/>
                <a:gd name="connsiteY2" fmla="*/ 5061646 h 5061646"/>
                <a:gd name="connsiteX3" fmla="*/ 1032388 w 1398147"/>
                <a:gd name="connsiteY3" fmla="*/ 0 h 5061646"/>
                <a:gd name="connsiteX0" fmla="*/ 1032388 w 1398147"/>
                <a:gd name="connsiteY0" fmla="*/ 0 h 5079344"/>
                <a:gd name="connsiteX1" fmla="*/ 1398147 w 1398147"/>
                <a:gd name="connsiteY1" fmla="*/ 1881894 h 5079344"/>
                <a:gd name="connsiteX2" fmla="*/ 0 w 1398147"/>
                <a:gd name="connsiteY2" fmla="*/ 5079344 h 5079344"/>
                <a:gd name="connsiteX3" fmla="*/ 1032388 w 1398147"/>
                <a:gd name="connsiteY3" fmla="*/ 0 h 5079344"/>
                <a:gd name="connsiteX0" fmla="*/ 1032388 w 1398147"/>
                <a:gd name="connsiteY0" fmla="*/ 0 h 5089936"/>
                <a:gd name="connsiteX1" fmla="*/ 1398147 w 1398147"/>
                <a:gd name="connsiteY1" fmla="*/ 1881894 h 5089936"/>
                <a:gd name="connsiteX2" fmla="*/ 0 w 1398147"/>
                <a:gd name="connsiteY2" fmla="*/ 5089936 h 5089936"/>
                <a:gd name="connsiteX3" fmla="*/ 1032388 w 1398147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81894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8890 w 1405209"/>
                <a:gd name="connsiteY3" fmla="*/ 5081754 h 5089936"/>
                <a:gd name="connsiteX4" fmla="*/ 1039450 w 1405209"/>
                <a:gd name="connsiteY4" fmla="*/ 0 h 5089936"/>
                <a:gd name="connsiteX0" fmla="*/ 1041582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41582 w 1407341"/>
                <a:gd name="connsiteY4" fmla="*/ 0 h 5098422"/>
                <a:gd name="connsiteX0" fmla="*/ 1034758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34758 w 1407341"/>
                <a:gd name="connsiteY4" fmla="*/ 0 h 5098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7341" h="5098422">
                  <a:moveTo>
                    <a:pt x="1034758" y="0"/>
                  </a:moveTo>
                  <a:lnTo>
                    <a:pt x="1407341" y="1891419"/>
                  </a:lnTo>
                  <a:lnTo>
                    <a:pt x="2132" y="5089936"/>
                  </a:lnTo>
                  <a:cubicBezTo>
                    <a:pt x="5095" y="5083774"/>
                    <a:pt x="-2244" y="5103370"/>
                    <a:pt x="719" y="5097208"/>
                  </a:cubicBezTo>
                  <a:lnTo>
                    <a:pt x="103475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8694845" y="2426110"/>
              <a:ext cx="2293341" cy="4440419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  <a:gd name="connsiteX0" fmla="*/ 958645 w 2269487"/>
                <a:gd name="connsiteY0" fmla="*/ 0 h 4424516"/>
                <a:gd name="connsiteX1" fmla="*/ 2269487 w 2269487"/>
                <a:gd name="connsiteY1" fmla="*/ 1388112 h 4424516"/>
                <a:gd name="connsiteX2" fmla="*/ 0 w 2269487"/>
                <a:gd name="connsiteY2" fmla="*/ 4424516 h 4424516"/>
                <a:gd name="connsiteX3" fmla="*/ 958645 w 2269487"/>
                <a:gd name="connsiteY3" fmla="*/ 0 h 4424516"/>
                <a:gd name="connsiteX0" fmla="*/ 982499 w 2293341"/>
                <a:gd name="connsiteY0" fmla="*/ 0 h 4440419"/>
                <a:gd name="connsiteX1" fmla="*/ 2293341 w 2293341"/>
                <a:gd name="connsiteY1" fmla="*/ 1388112 h 4440419"/>
                <a:gd name="connsiteX2" fmla="*/ 0 w 2293341"/>
                <a:gd name="connsiteY2" fmla="*/ 4440419 h 4440419"/>
                <a:gd name="connsiteX3" fmla="*/ 982499 w 2293341"/>
                <a:gd name="connsiteY3" fmla="*/ 0 h 44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3341" h="4440419">
                  <a:moveTo>
                    <a:pt x="982499" y="0"/>
                  </a:moveTo>
                  <a:lnTo>
                    <a:pt x="2293341" y="1388112"/>
                  </a:lnTo>
                  <a:lnTo>
                    <a:pt x="0" y="4440419"/>
                  </a:lnTo>
                  <a:lnTo>
                    <a:pt x="98249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29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9669015" y="1066800"/>
              <a:ext cx="2530575" cy="2762250"/>
            </a:xfrm>
            <a:custGeom>
              <a:avLst/>
              <a:gdLst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309687 w 2481262"/>
                <a:gd name="connsiteY2" fmla="*/ 2762250 h 2762250"/>
                <a:gd name="connsiteX3" fmla="*/ 2481262 w 2481262"/>
                <a:gd name="connsiteY3" fmla="*/ 0 h 2762250"/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292857 w 2481262"/>
                <a:gd name="connsiteY2" fmla="*/ 2762250 h 2762250"/>
                <a:gd name="connsiteX3" fmla="*/ 2481262 w 2481262"/>
                <a:gd name="connsiteY3" fmla="*/ 0 h 2762250"/>
                <a:gd name="connsiteX0" fmla="*/ 2509311 w 2509311"/>
                <a:gd name="connsiteY0" fmla="*/ 0 h 2762250"/>
                <a:gd name="connsiteX1" fmla="*/ 0 w 2509311"/>
                <a:gd name="connsiteY1" fmla="*/ 1354771 h 2762250"/>
                <a:gd name="connsiteX2" fmla="*/ 1320906 w 2509311"/>
                <a:gd name="connsiteY2" fmla="*/ 2762250 h 2762250"/>
                <a:gd name="connsiteX3" fmla="*/ 2509311 w 2509311"/>
                <a:gd name="connsiteY3" fmla="*/ 0 h 2762250"/>
                <a:gd name="connsiteX0" fmla="*/ 2519943 w 2519943"/>
                <a:gd name="connsiteY0" fmla="*/ 0 h 2762250"/>
                <a:gd name="connsiteX1" fmla="*/ 0 w 2519943"/>
                <a:gd name="connsiteY1" fmla="*/ 1354771 h 2762250"/>
                <a:gd name="connsiteX2" fmla="*/ 1320906 w 2519943"/>
                <a:gd name="connsiteY2" fmla="*/ 2762250 h 2762250"/>
                <a:gd name="connsiteX3" fmla="*/ 2519943 w 2519943"/>
                <a:gd name="connsiteY3" fmla="*/ 0 h 2762250"/>
                <a:gd name="connsiteX0" fmla="*/ 2530575 w 2530575"/>
                <a:gd name="connsiteY0" fmla="*/ 0 h 2762250"/>
                <a:gd name="connsiteX1" fmla="*/ 0 w 2530575"/>
                <a:gd name="connsiteY1" fmla="*/ 1354771 h 2762250"/>
                <a:gd name="connsiteX2" fmla="*/ 1320906 w 2530575"/>
                <a:gd name="connsiteY2" fmla="*/ 2762250 h 2762250"/>
                <a:gd name="connsiteX3" fmla="*/ 2530575 w 2530575"/>
                <a:gd name="connsiteY3" fmla="*/ 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0575" h="2762250">
                  <a:moveTo>
                    <a:pt x="2530575" y="0"/>
                  </a:moveTo>
                  <a:lnTo>
                    <a:pt x="0" y="1354771"/>
                  </a:lnTo>
                  <a:lnTo>
                    <a:pt x="1320906" y="2762250"/>
                  </a:lnTo>
                  <a:lnTo>
                    <a:pt x="253057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3317358" y="-5316"/>
              <a:ext cx="4354033" cy="1222744"/>
            </a:xfrm>
            <a:custGeom>
              <a:avLst/>
              <a:gdLst>
                <a:gd name="connsiteX0" fmla="*/ 0 w 4354033"/>
                <a:gd name="connsiteY0" fmla="*/ 0 h 1217428"/>
                <a:gd name="connsiteX1" fmla="*/ 3067493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54033"/>
                <a:gd name="connsiteY0" fmla="*/ 0 h 1217428"/>
                <a:gd name="connsiteX1" fmla="*/ 3088758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75298"/>
                <a:gd name="connsiteY0" fmla="*/ 0 h 1217428"/>
                <a:gd name="connsiteX1" fmla="*/ 3088758 w 4375298"/>
                <a:gd name="connsiteY1" fmla="*/ 10632 h 1217428"/>
                <a:gd name="connsiteX2" fmla="*/ 4375298 w 4375298"/>
                <a:gd name="connsiteY2" fmla="*/ 1217428 h 1217428"/>
                <a:gd name="connsiteX3" fmla="*/ 0 w 4375298"/>
                <a:gd name="connsiteY3" fmla="*/ 0 h 1217428"/>
                <a:gd name="connsiteX0" fmla="*/ 0 w 4364666"/>
                <a:gd name="connsiteY0" fmla="*/ 0 h 1217428"/>
                <a:gd name="connsiteX1" fmla="*/ 3088758 w 4364666"/>
                <a:gd name="connsiteY1" fmla="*/ 10632 h 1217428"/>
                <a:gd name="connsiteX2" fmla="*/ 4364666 w 4364666"/>
                <a:gd name="connsiteY2" fmla="*/ 1217428 h 1217428"/>
                <a:gd name="connsiteX3" fmla="*/ 0 w 4364666"/>
                <a:gd name="connsiteY3" fmla="*/ 0 h 1217428"/>
                <a:gd name="connsiteX0" fmla="*/ 0 w 4354033"/>
                <a:gd name="connsiteY0" fmla="*/ 0 h 1222744"/>
                <a:gd name="connsiteX1" fmla="*/ 3088758 w 4354033"/>
                <a:gd name="connsiteY1" fmla="*/ 10632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  <a:gd name="connsiteX0" fmla="*/ 0 w 4354033"/>
                <a:gd name="connsiteY0" fmla="*/ 5317 h 1228061"/>
                <a:gd name="connsiteX1" fmla="*/ 3083442 w 4354033"/>
                <a:gd name="connsiteY1" fmla="*/ 0 h 1228061"/>
                <a:gd name="connsiteX2" fmla="*/ 4354033 w 4354033"/>
                <a:gd name="connsiteY2" fmla="*/ 1228061 h 1228061"/>
                <a:gd name="connsiteX3" fmla="*/ 0 w 4354033"/>
                <a:gd name="connsiteY3" fmla="*/ 5317 h 1228061"/>
                <a:gd name="connsiteX0" fmla="*/ 0 w 4354033"/>
                <a:gd name="connsiteY0" fmla="*/ 0 h 1222744"/>
                <a:gd name="connsiteX1" fmla="*/ 3094074 w 4354033"/>
                <a:gd name="connsiteY1" fmla="*/ 5315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4033" h="1222744">
                  <a:moveTo>
                    <a:pt x="0" y="0"/>
                  </a:moveTo>
                  <a:lnTo>
                    <a:pt x="3094074" y="5315"/>
                  </a:lnTo>
                  <a:lnTo>
                    <a:pt x="4354033" y="12227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8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8690614" y="3782459"/>
              <a:ext cx="2818349" cy="3087424"/>
            </a:xfrm>
            <a:custGeom>
              <a:avLst/>
              <a:gdLst>
                <a:gd name="connsiteX0" fmla="*/ 2270113 w 2753791"/>
                <a:gd name="connsiteY0" fmla="*/ 0 h 3029171"/>
                <a:gd name="connsiteX1" fmla="*/ 0 w 2753791"/>
                <a:gd name="connsiteY1" fmla="*/ 3025640 h 3029171"/>
                <a:gd name="connsiteX2" fmla="*/ 2753791 w 2753791"/>
                <a:gd name="connsiteY2" fmla="*/ 3029171 h 3029171"/>
                <a:gd name="connsiteX3" fmla="*/ 2270113 w 2753791"/>
                <a:gd name="connsiteY3" fmla="*/ 0 h 3029171"/>
                <a:gd name="connsiteX0" fmla="*/ 2247810 w 2753791"/>
                <a:gd name="connsiteY0" fmla="*/ 0 h 3073776"/>
                <a:gd name="connsiteX1" fmla="*/ 0 w 2753791"/>
                <a:gd name="connsiteY1" fmla="*/ 3070245 h 3073776"/>
                <a:gd name="connsiteX2" fmla="*/ 2753791 w 2753791"/>
                <a:gd name="connsiteY2" fmla="*/ 3073776 h 3073776"/>
                <a:gd name="connsiteX3" fmla="*/ 2247810 w 2753791"/>
                <a:gd name="connsiteY3" fmla="*/ 0 h 3073776"/>
                <a:gd name="connsiteX0" fmla="*/ 2311420 w 2817401"/>
                <a:gd name="connsiteY0" fmla="*/ 0 h 3073776"/>
                <a:gd name="connsiteX1" fmla="*/ 0 w 2817401"/>
                <a:gd name="connsiteY1" fmla="*/ 3062294 h 3073776"/>
                <a:gd name="connsiteX2" fmla="*/ 2817401 w 2817401"/>
                <a:gd name="connsiteY2" fmla="*/ 3073776 h 3073776"/>
                <a:gd name="connsiteX3" fmla="*/ 2311420 w 2817401"/>
                <a:gd name="connsiteY3" fmla="*/ 0 h 3073776"/>
                <a:gd name="connsiteX0" fmla="*/ 2311420 w 2817401"/>
                <a:gd name="connsiteY0" fmla="*/ 0 h 3089589"/>
                <a:gd name="connsiteX1" fmla="*/ 0 w 2817401"/>
                <a:gd name="connsiteY1" fmla="*/ 3089589 h 3089589"/>
                <a:gd name="connsiteX2" fmla="*/ 2817401 w 2817401"/>
                <a:gd name="connsiteY2" fmla="*/ 3073776 h 3089589"/>
                <a:gd name="connsiteX3" fmla="*/ 2311420 w 2817401"/>
                <a:gd name="connsiteY3" fmla="*/ 0 h 3089589"/>
                <a:gd name="connsiteX0" fmla="*/ 2306657 w 2812638"/>
                <a:gd name="connsiteY0" fmla="*/ 0 h 3089589"/>
                <a:gd name="connsiteX1" fmla="*/ 0 w 2812638"/>
                <a:gd name="connsiteY1" fmla="*/ 3089589 h 3089589"/>
                <a:gd name="connsiteX2" fmla="*/ 2812638 w 2812638"/>
                <a:gd name="connsiteY2" fmla="*/ 3073776 h 3089589"/>
                <a:gd name="connsiteX3" fmla="*/ 2306657 w 2812638"/>
                <a:gd name="connsiteY3" fmla="*/ 0 h 3089589"/>
                <a:gd name="connsiteX0" fmla="*/ 2306657 w 2812638"/>
                <a:gd name="connsiteY0" fmla="*/ 0 h 3084826"/>
                <a:gd name="connsiteX1" fmla="*/ 0 w 2812638"/>
                <a:gd name="connsiteY1" fmla="*/ 3084826 h 3084826"/>
                <a:gd name="connsiteX2" fmla="*/ 2812638 w 2812638"/>
                <a:gd name="connsiteY2" fmla="*/ 3073776 h 3084826"/>
                <a:gd name="connsiteX3" fmla="*/ 2306657 w 2812638"/>
                <a:gd name="connsiteY3" fmla="*/ 0 h 3084826"/>
                <a:gd name="connsiteX0" fmla="*/ 2292370 w 2798351"/>
                <a:gd name="connsiteY0" fmla="*/ 0 h 3084826"/>
                <a:gd name="connsiteX1" fmla="*/ 0 w 2798351"/>
                <a:gd name="connsiteY1" fmla="*/ 3084826 h 3084826"/>
                <a:gd name="connsiteX2" fmla="*/ 2798351 w 2798351"/>
                <a:gd name="connsiteY2" fmla="*/ 3073776 h 3084826"/>
                <a:gd name="connsiteX3" fmla="*/ 2292370 w 279835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3114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311420 w 2804701"/>
                <a:gd name="connsiteY3" fmla="*/ 0 h 3084826"/>
                <a:gd name="connsiteX0" fmla="*/ 2311420 w 2804701"/>
                <a:gd name="connsiteY0" fmla="*/ 0 h 3087424"/>
                <a:gd name="connsiteX1" fmla="*/ 0 w 2804701"/>
                <a:gd name="connsiteY1" fmla="*/ 3084826 h 3087424"/>
                <a:gd name="connsiteX2" fmla="*/ 2804701 w 2804701"/>
                <a:gd name="connsiteY2" fmla="*/ 3087424 h 3087424"/>
                <a:gd name="connsiteX3" fmla="*/ 2311420 w 2804701"/>
                <a:gd name="connsiteY3" fmla="*/ 0 h 3087424"/>
                <a:gd name="connsiteX0" fmla="*/ 2311420 w 2818349"/>
                <a:gd name="connsiteY0" fmla="*/ 0 h 3087424"/>
                <a:gd name="connsiteX1" fmla="*/ 0 w 2818349"/>
                <a:gd name="connsiteY1" fmla="*/ 3084826 h 3087424"/>
                <a:gd name="connsiteX2" fmla="*/ 2818349 w 2818349"/>
                <a:gd name="connsiteY2" fmla="*/ 3087424 h 3087424"/>
                <a:gd name="connsiteX3" fmla="*/ 2311420 w 2818349"/>
                <a:gd name="connsiteY3" fmla="*/ 0 h 30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49" h="3087424">
                  <a:moveTo>
                    <a:pt x="2311420" y="0"/>
                  </a:moveTo>
                  <a:lnTo>
                    <a:pt x="0" y="3084826"/>
                  </a:lnTo>
                  <a:lnTo>
                    <a:pt x="2818349" y="3087424"/>
                  </a:lnTo>
                  <a:lnTo>
                    <a:pt x="231142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2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7660347" y="1094096"/>
              <a:ext cx="4531653" cy="1344304"/>
            </a:xfrm>
            <a:custGeom>
              <a:avLst/>
              <a:gdLst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43113 w 4533900"/>
                <a:gd name="connsiteY2" fmla="*/ 1371600 h 1371600"/>
                <a:gd name="connsiteX3" fmla="*/ 0 w 4533900"/>
                <a:gd name="connsiteY3" fmla="*/ 142875 h 1371600"/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21848 w 4533900"/>
                <a:gd name="connsiteY2" fmla="*/ 1371600 h 1371600"/>
                <a:gd name="connsiteX3" fmla="*/ 0 w 4533900"/>
                <a:gd name="connsiteY3" fmla="*/ 142875 h 1371600"/>
                <a:gd name="connsiteX0" fmla="*/ 0 w 4544532"/>
                <a:gd name="connsiteY0" fmla="*/ 153508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53508 h 1371600"/>
                <a:gd name="connsiteX0" fmla="*/ 0 w 4544532"/>
                <a:gd name="connsiteY0" fmla="*/ 142875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42875 h 1371600"/>
                <a:gd name="connsiteX0" fmla="*/ 0 w 4536805"/>
                <a:gd name="connsiteY0" fmla="*/ 148026 h 1371600"/>
                <a:gd name="connsiteX1" fmla="*/ 4536805 w 4536805"/>
                <a:gd name="connsiteY1" fmla="*/ 0 h 1371600"/>
                <a:gd name="connsiteX2" fmla="*/ 2024753 w 4536805"/>
                <a:gd name="connsiteY2" fmla="*/ 1371600 h 1371600"/>
                <a:gd name="connsiteX3" fmla="*/ 0 w 4536805"/>
                <a:gd name="connsiteY3" fmla="*/ 148026 h 1371600"/>
                <a:gd name="connsiteX0" fmla="*/ 0 w 4531653"/>
                <a:gd name="connsiteY0" fmla="*/ 142874 h 1371600"/>
                <a:gd name="connsiteX1" fmla="*/ 4531653 w 4531653"/>
                <a:gd name="connsiteY1" fmla="*/ 0 h 1371600"/>
                <a:gd name="connsiteX2" fmla="*/ 2019601 w 4531653"/>
                <a:gd name="connsiteY2" fmla="*/ 1371600 h 1371600"/>
                <a:gd name="connsiteX3" fmla="*/ 0 w 4531653"/>
                <a:gd name="connsiteY3" fmla="*/ 142874 h 1371600"/>
                <a:gd name="connsiteX0" fmla="*/ 0 w 3944799"/>
                <a:gd name="connsiteY0" fmla="*/ 33692 h 1262418"/>
                <a:gd name="connsiteX1" fmla="*/ 3944799 w 3944799"/>
                <a:gd name="connsiteY1" fmla="*/ 0 h 1262418"/>
                <a:gd name="connsiteX2" fmla="*/ 2019601 w 3944799"/>
                <a:gd name="connsiteY2" fmla="*/ 1262418 h 1262418"/>
                <a:gd name="connsiteX3" fmla="*/ 0 w 3944799"/>
                <a:gd name="connsiteY3" fmla="*/ 33692 h 1262418"/>
                <a:gd name="connsiteX0" fmla="*/ 0 w 4531653"/>
                <a:gd name="connsiteY0" fmla="*/ 115578 h 1344304"/>
                <a:gd name="connsiteX1" fmla="*/ 4531653 w 4531653"/>
                <a:gd name="connsiteY1" fmla="*/ 0 h 1344304"/>
                <a:gd name="connsiteX2" fmla="*/ 2019601 w 4531653"/>
                <a:gd name="connsiteY2" fmla="*/ 1344304 h 1344304"/>
                <a:gd name="connsiteX3" fmla="*/ 0 w 4531653"/>
                <a:gd name="connsiteY3" fmla="*/ 115578 h 134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1653" h="1344304">
                  <a:moveTo>
                    <a:pt x="0" y="115578"/>
                  </a:moveTo>
                  <a:lnTo>
                    <a:pt x="4531653" y="0"/>
                  </a:lnTo>
                  <a:lnTo>
                    <a:pt x="2019601" y="1344304"/>
                  </a:lnTo>
                  <a:lnTo>
                    <a:pt x="0" y="115578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4067336" y="4700371"/>
              <a:ext cx="4645354" cy="2166557"/>
            </a:xfrm>
            <a:custGeom>
              <a:avLst/>
              <a:gdLst>
                <a:gd name="connsiteX0" fmla="*/ 0 w 4632158"/>
                <a:gd name="connsiteY0" fmla="*/ 1239253 h 2129590"/>
                <a:gd name="connsiteX1" fmla="*/ 3645569 w 4632158"/>
                <a:gd name="connsiteY1" fmla="*/ 0 h 2129590"/>
                <a:gd name="connsiteX2" fmla="*/ 4632158 w 4632158"/>
                <a:gd name="connsiteY2" fmla="*/ 2129590 h 2129590"/>
                <a:gd name="connsiteX3" fmla="*/ 0 w 4632158"/>
                <a:gd name="connsiteY3" fmla="*/ 1239253 h 2129590"/>
                <a:gd name="connsiteX0" fmla="*/ 0 w 4632158"/>
                <a:gd name="connsiteY0" fmla="*/ 1243228 h 2133565"/>
                <a:gd name="connsiteX1" fmla="*/ 3641593 w 4632158"/>
                <a:gd name="connsiteY1" fmla="*/ 0 h 2133565"/>
                <a:gd name="connsiteX2" fmla="*/ 4632158 w 4632158"/>
                <a:gd name="connsiteY2" fmla="*/ 2133565 h 2133565"/>
                <a:gd name="connsiteX3" fmla="*/ 0 w 4632158"/>
                <a:gd name="connsiteY3" fmla="*/ 1243228 h 2133565"/>
                <a:gd name="connsiteX0" fmla="*/ 0 w 4656011"/>
                <a:gd name="connsiteY0" fmla="*/ 1243228 h 2157419"/>
                <a:gd name="connsiteX1" fmla="*/ 3641593 w 4656011"/>
                <a:gd name="connsiteY1" fmla="*/ 0 h 2157419"/>
                <a:gd name="connsiteX2" fmla="*/ 4656011 w 4656011"/>
                <a:gd name="connsiteY2" fmla="*/ 2157419 h 2157419"/>
                <a:gd name="connsiteX3" fmla="*/ 0 w 4656011"/>
                <a:gd name="connsiteY3" fmla="*/ 1243228 h 2157419"/>
                <a:gd name="connsiteX0" fmla="*/ 0 w 4659987"/>
                <a:gd name="connsiteY0" fmla="*/ 1247204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47204 h 2157419"/>
                <a:gd name="connsiteX0" fmla="*/ 0 w 4667938"/>
                <a:gd name="connsiteY0" fmla="*/ 1263107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63107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59987"/>
                <a:gd name="connsiteY0" fmla="*/ 1251181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51181 h 2157419"/>
                <a:gd name="connsiteX0" fmla="*/ 0 w 4674275"/>
                <a:gd name="connsiteY0" fmla="*/ 1251181 h 2157419"/>
                <a:gd name="connsiteX1" fmla="*/ 3645569 w 4674275"/>
                <a:gd name="connsiteY1" fmla="*/ 0 h 2157419"/>
                <a:gd name="connsiteX2" fmla="*/ 4674275 w 4674275"/>
                <a:gd name="connsiteY2" fmla="*/ 2157419 h 2157419"/>
                <a:gd name="connsiteX3" fmla="*/ 0 w 4674275"/>
                <a:gd name="connsiteY3" fmla="*/ 1251181 h 2157419"/>
                <a:gd name="connsiteX0" fmla="*/ 0 w 4683800"/>
                <a:gd name="connsiteY0" fmla="*/ 1251181 h 2157419"/>
                <a:gd name="connsiteX1" fmla="*/ 3655094 w 4683800"/>
                <a:gd name="connsiteY1" fmla="*/ 0 h 2157419"/>
                <a:gd name="connsiteX2" fmla="*/ 4683800 w 4683800"/>
                <a:gd name="connsiteY2" fmla="*/ 2157419 h 2157419"/>
                <a:gd name="connsiteX3" fmla="*/ 0 w 4683800"/>
                <a:gd name="connsiteY3" fmla="*/ 1251181 h 2157419"/>
                <a:gd name="connsiteX0" fmla="*/ 0 w 4695230"/>
                <a:gd name="connsiteY0" fmla="*/ 1251181 h 2157419"/>
                <a:gd name="connsiteX1" fmla="*/ 3666524 w 4695230"/>
                <a:gd name="connsiteY1" fmla="*/ 0 h 2157419"/>
                <a:gd name="connsiteX2" fmla="*/ 4695230 w 4695230"/>
                <a:gd name="connsiteY2" fmla="*/ 2157419 h 2157419"/>
                <a:gd name="connsiteX3" fmla="*/ 0 w 4695230"/>
                <a:gd name="connsiteY3" fmla="*/ 1251181 h 2157419"/>
                <a:gd name="connsiteX0" fmla="*/ 0 w 4695230"/>
                <a:gd name="connsiteY0" fmla="*/ 1251181 h 2171067"/>
                <a:gd name="connsiteX1" fmla="*/ 3666524 w 4695230"/>
                <a:gd name="connsiteY1" fmla="*/ 0 h 2171067"/>
                <a:gd name="connsiteX2" fmla="*/ 4695230 w 4695230"/>
                <a:gd name="connsiteY2" fmla="*/ 2171067 h 2171067"/>
                <a:gd name="connsiteX3" fmla="*/ 0 w 4695230"/>
                <a:gd name="connsiteY3" fmla="*/ 1251181 h 2171067"/>
                <a:gd name="connsiteX0" fmla="*/ 0 w 4708878"/>
                <a:gd name="connsiteY0" fmla="*/ 1251181 h 2184715"/>
                <a:gd name="connsiteX1" fmla="*/ 3666524 w 4708878"/>
                <a:gd name="connsiteY1" fmla="*/ 0 h 2184715"/>
                <a:gd name="connsiteX2" fmla="*/ 4708878 w 4708878"/>
                <a:gd name="connsiteY2" fmla="*/ 2184715 h 2184715"/>
                <a:gd name="connsiteX3" fmla="*/ 0 w 4708878"/>
                <a:gd name="connsiteY3" fmla="*/ 1251181 h 2184715"/>
                <a:gd name="connsiteX0" fmla="*/ 0 w 4722526"/>
                <a:gd name="connsiteY0" fmla="*/ 1251181 h 2198363"/>
                <a:gd name="connsiteX1" fmla="*/ 3666524 w 4722526"/>
                <a:gd name="connsiteY1" fmla="*/ 0 h 2198363"/>
                <a:gd name="connsiteX2" fmla="*/ 4722526 w 4722526"/>
                <a:gd name="connsiteY2" fmla="*/ 2198363 h 2198363"/>
                <a:gd name="connsiteX3" fmla="*/ 0 w 4722526"/>
                <a:gd name="connsiteY3" fmla="*/ 1251181 h 2198363"/>
                <a:gd name="connsiteX0" fmla="*/ 0 w 4658916"/>
                <a:gd name="connsiteY0" fmla="*/ 1251181 h 2190411"/>
                <a:gd name="connsiteX1" fmla="*/ 3666524 w 4658916"/>
                <a:gd name="connsiteY1" fmla="*/ 0 h 2190411"/>
                <a:gd name="connsiteX2" fmla="*/ 4658916 w 4658916"/>
                <a:gd name="connsiteY2" fmla="*/ 2190411 h 2190411"/>
                <a:gd name="connsiteX3" fmla="*/ 0 w 4658916"/>
                <a:gd name="connsiteY3" fmla="*/ 1251181 h 2190411"/>
                <a:gd name="connsiteX0" fmla="*/ 0 w 4658916"/>
                <a:gd name="connsiteY0" fmla="*/ 1251181 h 2166557"/>
                <a:gd name="connsiteX1" fmla="*/ 3666524 w 4658916"/>
                <a:gd name="connsiteY1" fmla="*/ 0 h 2166557"/>
                <a:gd name="connsiteX2" fmla="*/ 4658916 w 4658916"/>
                <a:gd name="connsiteY2" fmla="*/ 2166557 h 2166557"/>
                <a:gd name="connsiteX3" fmla="*/ 0 w 4658916"/>
                <a:gd name="connsiteY3" fmla="*/ 1251181 h 2166557"/>
                <a:gd name="connsiteX0" fmla="*/ 0 w 4670136"/>
                <a:gd name="connsiteY0" fmla="*/ 1251181 h 2166557"/>
                <a:gd name="connsiteX1" fmla="*/ 3677744 w 4670136"/>
                <a:gd name="connsiteY1" fmla="*/ 0 h 2166557"/>
                <a:gd name="connsiteX2" fmla="*/ 4670136 w 4670136"/>
                <a:gd name="connsiteY2" fmla="*/ 2166557 h 2166557"/>
                <a:gd name="connsiteX3" fmla="*/ 0 w 4670136"/>
                <a:gd name="connsiteY3" fmla="*/ 1251181 h 2166557"/>
                <a:gd name="connsiteX0" fmla="*/ 0 w 4653306"/>
                <a:gd name="connsiteY0" fmla="*/ 1251181 h 2166557"/>
                <a:gd name="connsiteX1" fmla="*/ 3660914 w 4653306"/>
                <a:gd name="connsiteY1" fmla="*/ 0 h 2166557"/>
                <a:gd name="connsiteX2" fmla="*/ 4653306 w 4653306"/>
                <a:gd name="connsiteY2" fmla="*/ 2166557 h 2166557"/>
                <a:gd name="connsiteX3" fmla="*/ 0 w 4653306"/>
                <a:gd name="connsiteY3" fmla="*/ 1251181 h 2166557"/>
                <a:gd name="connsiteX0" fmla="*/ 0 w 4001299"/>
                <a:gd name="connsiteY0" fmla="*/ 869518 h 2166557"/>
                <a:gd name="connsiteX1" fmla="*/ 3008907 w 4001299"/>
                <a:gd name="connsiteY1" fmla="*/ 0 h 2166557"/>
                <a:gd name="connsiteX2" fmla="*/ 4001299 w 4001299"/>
                <a:gd name="connsiteY2" fmla="*/ 2166557 h 2166557"/>
                <a:gd name="connsiteX3" fmla="*/ 0 w 4001299"/>
                <a:gd name="connsiteY3" fmla="*/ 869518 h 2166557"/>
                <a:gd name="connsiteX0" fmla="*/ 0 w 4645354"/>
                <a:gd name="connsiteY0" fmla="*/ 1251181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51181 h 2166557"/>
                <a:gd name="connsiteX0" fmla="*/ 0 w 4645354"/>
                <a:gd name="connsiteY0" fmla="*/ 1243230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43230 h 2166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5354" h="2166557">
                  <a:moveTo>
                    <a:pt x="0" y="1243230"/>
                  </a:moveTo>
                  <a:lnTo>
                    <a:pt x="3652962" y="0"/>
                  </a:lnTo>
                  <a:lnTo>
                    <a:pt x="4645354" y="2166557"/>
                  </a:lnTo>
                  <a:lnTo>
                    <a:pt x="0" y="124323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6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3541852" y="3007895"/>
              <a:ext cx="2834884" cy="2947737"/>
            </a:xfrm>
            <a:custGeom>
              <a:avLst/>
              <a:gdLst>
                <a:gd name="connsiteX0" fmla="*/ 0 w 2791326"/>
                <a:gd name="connsiteY0" fmla="*/ 1816768 h 2947737"/>
                <a:gd name="connsiteX1" fmla="*/ 493294 w 2791326"/>
                <a:gd name="connsiteY1" fmla="*/ 2947737 h 2947737"/>
                <a:gd name="connsiteX2" fmla="*/ 2791326 w 2791326"/>
                <a:gd name="connsiteY2" fmla="*/ 0 h 2947737"/>
                <a:gd name="connsiteX3" fmla="*/ 0 w 2791326"/>
                <a:gd name="connsiteY3" fmla="*/ 1816768 h 2947737"/>
                <a:gd name="connsiteX0" fmla="*/ 0 w 2799638"/>
                <a:gd name="connsiteY0" fmla="*/ 1845863 h 2947737"/>
                <a:gd name="connsiteX1" fmla="*/ 501606 w 2799638"/>
                <a:gd name="connsiteY1" fmla="*/ 2947737 h 2947737"/>
                <a:gd name="connsiteX2" fmla="*/ 2799638 w 2799638"/>
                <a:gd name="connsiteY2" fmla="*/ 0 h 2947737"/>
                <a:gd name="connsiteX3" fmla="*/ 0 w 2799638"/>
                <a:gd name="connsiteY3" fmla="*/ 1845863 h 2947737"/>
                <a:gd name="connsiteX0" fmla="*/ 0 w 2826933"/>
                <a:gd name="connsiteY0" fmla="*/ 1886806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86806 h 2947737"/>
                <a:gd name="connsiteX0" fmla="*/ 0 w 2826933"/>
                <a:gd name="connsiteY0" fmla="*/ 1859510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26933"/>
                <a:gd name="connsiteY0" fmla="*/ 1859510 h 2947737"/>
                <a:gd name="connsiteX1" fmla="*/ 52329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34884"/>
                <a:gd name="connsiteY0" fmla="*/ 1867462 h 2947737"/>
                <a:gd name="connsiteX1" fmla="*/ 531242 w 2834884"/>
                <a:gd name="connsiteY1" fmla="*/ 2947737 h 2947737"/>
                <a:gd name="connsiteX2" fmla="*/ 2834884 w 2834884"/>
                <a:gd name="connsiteY2" fmla="*/ 0 h 2947737"/>
                <a:gd name="connsiteX3" fmla="*/ 0 w 2834884"/>
                <a:gd name="connsiteY3" fmla="*/ 1867462 h 294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4884" h="2947737">
                  <a:moveTo>
                    <a:pt x="0" y="1867462"/>
                  </a:moveTo>
                  <a:lnTo>
                    <a:pt x="531242" y="2947737"/>
                  </a:lnTo>
                  <a:lnTo>
                    <a:pt x="2834884" y="0"/>
                  </a:lnTo>
                  <a:lnTo>
                    <a:pt x="0" y="1867462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</p:grpSp>
      <p:sp>
        <p:nvSpPr>
          <p:cNvPr id="39" name="Text Placeholder 45">
            <a:extLst>
              <a:ext uri="{FF2B5EF4-FFF2-40B4-BE49-F238E27FC236}">
                <a16:creationId xmlns:a16="http://schemas.microsoft.com/office/drawing/2014/main" id="{8B252A1D-CC01-724F-82EB-AE41A3B6DA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904" y="2743200"/>
            <a:ext cx="8291512" cy="1014413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45249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Me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68CD001-DB0A-434C-A4D9-C996D29C984E}"/>
              </a:ext>
            </a:extLst>
          </p:cNvPr>
          <p:cNvSpPr/>
          <p:nvPr userDrawn="1"/>
        </p:nvSpPr>
        <p:spPr>
          <a:xfrm>
            <a:off x="3532" y="33077"/>
            <a:ext cx="12185420" cy="68295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664B3331-1A95-491B-A362-BB7B41288F0C}"/>
              </a:ext>
            </a:extLst>
          </p:cNvPr>
          <p:cNvSpPr/>
          <p:nvPr userDrawn="1"/>
        </p:nvSpPr>
        <p:spPr>
          <a:xfrm>
            <a:off x="0" y="3602940"/>
            <a:ext cx="3586808" cy="3259673"/>
          </a:xfrm>
          <a:custGeom>
            <a:avLst/>
            <a:gdLst>
              <a:gd name="connsiteX0" fmla="*/ 1392248 w 3580909"/>
              <a:gd name="connsiteY0" fmla="*/ 0 h 3209249"/>
              <a:gd name="connsiteX1" fmla="*/ 0 w 3580909"/>
              <a:gd name="connsiteY1" fmla="*/ 3209249 h 3209249"/>
              <a:gd name="connsiteX2" fmla="*/ 3580909 w 3580909"/>
              <a:gd name="connsiteY2" fmla="*/ 1215267 h 3209249"/>
              <a:gd name="connsiteX3" fmla="*/ 1392248 w 3580909"/>
              <a:gd name="connsiteY3" fmla="*/ 0 h 3209249"/>
              <a:gd name="connsiteX0" fmla="*/ 1406371 w 3595032"/>
              <a:gd name="connsiteY0" fmla="*/ 0 h 3209249"/>
              <a:gd name="connsiteX1" fmla="*/ 0 w 3595032"/>
              <a:gd name="connsiteY1" fmla="*/ 3209249 h 3209249"/>
              <a:gd name="connsiteX2" fmla="*/ 3595032 w 3595032"/>
              <a:gd name="connsiteY2" fmla="*/ 1215267 h 3209249"/>
              <a:gd name="connsiteX3" fmla="*/ 1406371 w 3595032"/>
              <a:gd name="connsiteY3" fmla="*/ 0 h 3209249"/>
              <a:gd name="connsiteX0" fmla="*/ 1399310 w 3587971"/>
              <a:gd name="connsiteY0" fmla="*/ 0 h 3209249"/>
              <a:gd name="connsiteX1" fmla="*/ 0 w 3587971"/>
              <a:gd name="connsiteY1" fmla="*/ 3209249 h 3209249"/>
              <a:gd name="connsiteX2" fmla="*/ 3587971 w 3587971"/>
              <a:gd name="connsiteY2" fmla="*/ 1215267 h 3209249"/>
              <a:gd name="connsiteX3" fmla="*/ 1399310 w 3587971"/>
              <a:gd name="connsiteY3" fmla="*/ 0 h 3209249"/>
              <a:gd name="connsiteX0" fmla="*/ 1399310 w 3587971"/>
              <a:gd name="connsiteY0" fmla="*/ 0 h 3252111"/>
              <a:gd name="connsiteX1" fmla="*/ 0 w 3587971"/>
              <a:gd name="connsiteY1" fmla="*/ 3252111 h 3252111"/>
              <a:gd name="connsiteX2" fmla="*/ 3587971 w 3587971"/>
              <a:gd name="connsiteY2" fmla="*/ 1258129 h 3252111"/>
              <a:gd name="connsiteX3" fmla="*/ 1399310 w 3587971"/>
              <a:gd name="connsiteY3" fmla="*/ 0 h 3252111"/>
              <a:gd name="connsiteX0" fmla="*/ 1396734 w 3585395"/>
              <a:gd name="connsiteY0" fmla="*/ 0 h 3264990"/>
              <a:gd name="connsiteX1" fmla="*/ 0 w 3585395"/>
              <a:gd name="connsiteY1" fmla="*/ 3264990 h 3264990"/>
              <a:gd name="connsiteX2" fmla="*/ 3585395 w 3585395"/>
              <a:gd name="connsiteY2" fmla="*/ 1258129 h 3264990"/>
              <a:gd name="connsiteX3" fmla="*/ 1396734 w 3585395"/>
              <a:gd name="connsiteY3" fmla="*/ 0 h 3264990"/>
              <a:gd name="connsiteX0" fmla="*/ 1404461 w 3593122"/>
              <a:gd name="connsiteY0" fmla="*/ 0 h 3267566"/>
              <a:gd name="connsiteX1" fmla="*/ 0 w 3593122"/>
              <a:gd name="connsiteY1" fmla="*/ 3267566 h 3267566"/>
              <a:gd name="connsiteX2" fmla="*/ 3593122 w 3593122"/>
              <a:gd name="connsiteY2" fmla="*/ 1258129 h 3267566"/>
              <a:gd name="connsiteX3" fmla="*/ 1404461 w 3593122"/>
              <a:gd name="connsiteY3" fmla="*/ 0 h 326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3122" h="3267566">
                <a:moveTo>
                  <a:pt x="1404461" y="0"/>
                </a:moveTo>
                <a:lnTo>
                  <a:pt x="0" y="3267566"/>
                </a:lnTo>
                <a:lnTo>
                  <a:pt x="3593122" y="1258129"/>
                </a:lnTo>
                <a:lnTo>
                  <a:pt x="140446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D4AC202D-B2C2-465A-947A-C1FD0D782096}"/>
              </a:ext>
            </a:extLst>
          </p:cNvPr>
          <p:cNvSpPr/>
          <p:nvPr userDrawn="1"/>
        </p:nvSpPr>
        <p:spPr>
          <a:xfrm>
            <a:off x="1390330" y="1741468"/>
            <a:ext cx="2199979" cy="3164694"/>
          </a:xfrm>
          <a:custGeom>
            <a:avLst/>
            <a:gdLst>
              <a:gd name="connsiteX0" fmla="*/ 1739462 w 2186152"/>
              <a:gd name="connsiteY0" fmla="*/ 0 h 3095296"/>
              <a:gd name="connsiteX1" fmla="*/ 0 w 2186152"/>
              <a:gd name="connsiteY1" fmla="*/ 1891862 h 3095296"/>
              <a:gd name="connsiteX2" fmla="*/ 2186152 w 2186152"/>
              <a:gd name="connsiteY2" fmla="*/ 3095296 h 3095296"/>
              <a:gd name="connsiteX3" fmla="*/ 1739462 w 2186152"/>
              <a:gd name="connsiteY3" fmla="*/ 0 h 3095296"/>
              <a:gd name="connsiteX0" fmla="*/ 1733563 w 2186152"/>
              <a:gd name="connsiteY0" fmla="*/ 0 h 3112994"/>
              <a:gd name="connsiteX1" fmla="*/ 0 w 2186152"/>
              <a:gd name="connsiteY1" fmla="*/ 1909560 h 3112994"/>
              <a:gd name="connsiteX2" fmla="*/ 2186152 w 2186152"/>
              <a:gd name="connsiteY2" fmla="*/ 3112994 h 3112994"/>
              <a:gd name="connsiteX3" fmla="*/ 1733563 w 2186152"/>
              <a:gd name="connsiteY3" fmla="*/ 0 h 3112994"/>
              <a:gd name="connsiteX0" fmla="*/ 1752613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52613 w 2186152"/>
              <a:gd name="connsiteY3" fmla="*/ 0 h 3108232"/>
              <a:gd name="connsiteX0" fmla="*/ 1738326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38326 w 2186152"/>
              <a:gd name="connsiteY3" fmla="*/ 0 h 3108232"/>
              <a:gd name="connsiteX0" fmla="*/ 1724039 w 2186152"/>
              <a:gd name="connsiteY0" fmla="*/ 0 h 3089182"/>
              <a:gd name="connsiteX1" fmla="*/ 0 w 2186152"/>
              <a:gd name="connsiteY1" fmla="*/ 1885748 h 3089182"/>
              <a:gd name="connsiteX2" fmla="*/ 2186152 w 2186152"/>
              <a:gd name="connsiteY2" fmla="*/ 3089182 h 3089182"/>
              <a:gd name="connsiteX3" fmla="*/ 1724039 w 2186152"/>
              <a:gd name="connsiteY3" fmla="*/ 0 h 3089182"/>
              <a:gd name="connsiteX0" fmla="*/ 1743089 w 2205202"/>
              <a:gd name="connsiteY0" fmla="*/ 0 h 3089182"/>
              <a:gd name="connsiteX1" fmla="*/ 0 w 2205202"/>
              <a:gd name="connsiteY1" fmla="*/ 1861935 h 3089182"/>
              <a:gd name="connsiteX2" fmla="*/ 2205202 w 2205202"/>
              <a:gd name="connsiteY2" fmla="*/ 3089182 h 3089182"/>
              <a:gd name="connsiteX3" fmla="*/ 1743089 w 2205202"/>
              <a:gd name="connsiteY3" fmla="*/ 0 h 3089182"/>
              <a:gd name="connsiteX0" fmla="*/ 1733564 w 2205202"/>
              <a:gd name="connsiteY0" fmla="*/ 0 h 3079657"/>
              <a:gd name="connsiteX1" fmla="*/ 0 w 2205202"/>
              <a:gd name="connsiteY1" fmla="*/ 1852410 h 3079657"/>
              <a:gd name="connsiteX2" fmla="*/ 2205202 w 2205202"/>
              <a:gd name="connsiteY2" fmla="*/ 3079657 h 3079657"/>
              <a:gd name="connsiteX3" fmla="*/ 1733564 w 2205202"/>
              <a:gd name="connsiteY3" fmla="*/ 0 h 3079657"/>
              <a:gd name="connsiteX0" fmla="*/ 1695464 w 2167102"/>
              <a:gd name="connsiteY0" fmla="*/ 0 h 3079657"/>
              <a:gd name="connsiteX1" fmla="*/ 0 w 2167102"/>
              <a:gd name="connsiteY1" fmla="*/ 1871460 h 3079657"/>
              <a:gd name="connsiteX2" fmla="*/ 2167102 w 2167102"/>
              <a:gd name="connsiteY2" fmla="*/ 3079657 h 3079657"/>
              <a:gd name="connsiteX3" fmla="*/ 1695464 w 2167102"/>
              <a:gd name="connsiteY3" fmla="*/ 0 h 3079657"/>
              <a:gd name="connsiteX0" fmla="*/ 1724039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4039 w 2195677"/>
              <a:gd name="connsiteY3" fmla="*/ 0 h 3079657"/>
              <a:gd name="connsiteX0" fmla="*/ 17460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46073 w 2195677"/>
              <a:gd name="connsiteY3" fmla="*/ 0 h 3079657"/>
              <a:gd name="connsiteX0" fmla="*/ 1714323 w 2195677"/>
              <a:gd name="connsiteY0" fmla="*/ 0 h 3098707"/>
              <a:gd name="connsiteX1" fmla="*/ 0 w 2195677"/>
              <a:gd name="connsiteY1" fmla="*/ 1885748 h 3098707"/>
              <a:gd name="connsiteX2" fmla="*/ 2195677 w 2195677"/>
              <a:gd name="connsiteY2" fmla="*/ 3098707 h 3098707"/>
              <a:gd name="connsiteX3" fmla="*/ 1714323 w 2195677"/>
              <a:gd name="connsiteY3" fmla="*/ 0 h 3098707"/>
              <a:gd name="connsiteX0" fmla="*/ 1720673 w 2195677"/>
              <a:gd name="connsiteY0" fmla="*/ 0 h 3092357"/>
              <a:gd name="connsiteX1" fmla="*/ 0 w 2195677"/>
              <a:gd name="connsiteY1" fmla="*/ 1879398 h 3092357"/>
              <a:gd name="connsiteX2" fmla="*/ 2195677 w 2195677"/>
              <a:gd name="connsiteY2" fmla="*/ 3092357 h 3092357"/>
              <a:gd name="connsiteX3" fmla="*/ 1720673 w 2195677"/>
              <a:gd name="connsiteY3" fmla="*/ 0 h 3092357"/>
              <a:gd name="connsiteX0" fmla="*/ 1739723 w 2195677"/>
              <a:gd name="connsiteY0" fmla="*/ 0 h 3086007"/>
              <a:gd name="connsiteX1" fmla="*/ 0 w 2195677"/>
              <a:gd name="connsiteY1" fmla="*/ 1873048 h 3086007"/>
              <a:gd name="connsiteX2" fmla="*/ 2195677 w 2195677"/>
              <a:gd name="connsiteY2" fmla="*/ 3086007 h 3086007"/>
              <a:gd name="connsiteX3" fmla="*/ 1739723 w 2195677"/>
              <a:gd name="connsiteY3" fmla="*/ 0 h 3086007"/>
              <a:gd name="connsiteX0" fmla="*/ 1720673 w 2195677"/>
              <a:gd name="connsiteY0" fmla="*/ 0 h 3155857"/>
              <a:gd name="connsiteX1" fmla="*/ 0 w 2195677"/>
              <a:gd name="connsiteY1" fmla="*/ 1942898 h 3155857"/>
              <a:gd name="connsiteX2" fmla="*/ 2195677 w 2195677"/>
              <a:gd name="connsiteY2" fmla="*/ 3155857 h 3155857"/>
              <a:gd name="connsiteX3" fmla="*/ 1720673 w 2195677"/>
              <a:gd name="connsiteY3" fmla="*/ 0 h 3155857"/>
              <a:gd name="connsiteX0" fmla="*/ 17206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0673 w 2195677"/>
              <a:gd name="connsiteY3" fmla="*/ 0 h 3079657"/>
              <a:gd name="connsiteX0" fmla="*/ 1720673 w 2195677"/>
              <a:gd name="connsiteY0" fmla="*/ 0 h 3149507"/>
              <a:gd name="connsiteX1" fmla="*/ 0 w 2195677"/>
              <a:gd name="connsiteY1" fmla="*/ 1936548 h 3149507"/>
              <a:gd name="connsiteX2" fmla="*/ 2195677 w 2195677"/>
              <a:gd name="connsiteY2" fmla="*/ 3149507 h 3149507"/>
              <a:gd name="connsiteX3" fmla="*/ 1720673 w 219567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24975 w 2199979"/>
              <a:gd name="connsiteY0" fmla="*/ 0 h 3149507"/>
              <a:gd name="connsiteX1" fmla="*/ 0 w 2199979"/>
              <a:gd name="connsiteY1" fmla="*/ 1921800 h 3149507"/>
              <a:gd name="connsiteX2" fmla="*/ 2199979 w 2199979"/>
              <a:gd name="connsiteY2" fmla="*/ 3149507 h 3149507"/>
              <a:gd name="connsiteX3" fmla="*/ 1724975 w 2199979"/>
              <a:gd name="connsiteY3" fmla="*/ 0 h 3149507"/>
              <a:gd name="connsiteX0" fmla="*/ 1722399 w 2199979"/>
              <a:gd name="connsiteY0" fmla="*/ 0 h 3072234"/>
              <a:gd name="connsiteX1" fmla="*/ 0 w 2199979"/>
              <a:gd name="connsiteY1" fmla="*/ 1844527 h 3072234"/>
              <a:gd name="connsiteX2" fmla="*/ 2199979 w 2199979"/>
              <a:gd name="connsiteY2" fmla="*/ 3072234 h 3072234"/>
              <a:gd name="connsiteX3" fmla="*/ 1722399 w 2199979"/>
              <a:gd name="connsiteY3" fmla="*/ 0 h 3072234"/>
              <a:gd name="connsiteX0" fmla="*/ 1722399 w 2199979"/>
              <a:gd name="connsiteY0" fmla="*/ 0 h 3123750"/>
              <a:gd name="connsiteX1" fmla="*/ 0 w 2199979"/>
              <a:gd name="connsiteY1" fmla="*/ 1896043 h 3123750"/>
              <a:gd name="connsiteX2" fmla="*/ 2199979 w 2199979"/>
              <a:gd name="connsiteY2" fmla="*/ 3123750 h 3123750"/>
              <a:gd name="connsiteX3" fmla="*/ 1722399 w 2199979"/>
              <a:gd name="connsiteY3" fmla="*/ 0 h 3123750"/>
              <a:gd name="connsiteX0" fmla="*/ 1736047 w 2199979"/>
              <a:gd name="connsiteY0" fmla="*/ 0 h 3164694"/>
              <a:gd name="connsiteX1" fmla="*/ 0 w 2199979"/>
              <a:gd name="connsiteY1" fmla="*/ 1936987 h 3164694"/>
              <a:gd name="connsiteX2" fmla="*/ 2199979 w 2199979"/>
              <a:gd name="connsiteY2" fmla="*/ 3164694 h 3164694"/>
              <a:gd name="connsiteX3" fmla="*/ 1736047 w 2199979"/>
              <a:gd name="connsiteY3" fmla="*/ 0 h 316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79" h="3164694">
                <a:moveTo>
                  <a:pt x="1736047" y="0"/>
                </a:moveTo>
                <a:lnTo>
                  <a:pt x="0" y="1936987"/>
                </a:lnTo>
                <a:lnTo>
                  <a:pt x="2199979" y="3164694"/>
                </a:lnTo>
                <a:lnTo>
                  <a:pt x="1736047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61EF25C6-527F-4054-B2C4-13E661ACC907}"/>
              </a:ext>
            </a:extLst>
          </p:cNvPr>
          <p:cNvSpPr/>
          <p:nvPr userDrawn="1"/>
        </p:nvSpPr>
        <p:spPr>
          <a:xfrm>
            <a:off x="6375805" y="1"/>
            <a:ext cx="4644129" cy="1222744"/>
          </a:xfrm>
          <a:custGeom>
            <a:avLst/>
            <a:gdLst>
              <a:gd name="connsiteX0" fmla="*/ 0 w 4550735"/>
              <a:gd name="connsiteY0" fmla="*/ 0 h 1222745"/>
              <a:gd name="connsiteX1" fmla="*/ 1222744 w 4550735"/>
              <a:gd name="connsiteY1" fmla="*/ 1222745 h 1222745"/>
              <a:gd name="connsiteX2" fmla="*/ 4550735 w 4550735"/>
              <a:gd name="connsiteY2" fmla="*/ 10633 h 1222745"/>
              <a:gd name="connsiteX3" fmla="*/ 0 w 4550735"/>
              <a:gd name="connsiteY3" fmla="*/ 0 h 1222745"/>
              <a:gd name="connsiteX0" fmla="*/ 0 w 4582633"/>
              <a:gd name="connsiteY0" fmla="*/ 10633 h 1212112"/>
              <a:gd name="connsiteX1" fmla="*/ 1254642 w 4582633"/>
              <a:gd name="connsiteY1" fmla="*/ 1212112 h 1212112"/>
              <a:gd name="connsiteX2" fmla="*/ 4582633 w 4582633"/>
              <a:gd name="connsiteY2" fmla="*/ 0 h 1212112"/>
              <a:gd name="connsiteX3" fmla="*/ 0 w 4582633"/>
              <a:gd name="connsiteY3" fmla="*/ 10633 h 1212112"/>
              <a:gd name="connsiteX0" fmla="*/ 0 w 4566685"/>
              <a:gd name="connsiteY0" fmla="*/ 0 h 1228061"/>
              <a:gd name="connsiteX1" fmla="*/ 1238694 w 4566685"/>
              <a:gd name="connsiteY1" fmla="*/ 1228061 h 1228061"/>
              <a:gd name="connsiteX2" fmla="*/ 4566685 w 4566685"/>
              <a:gd name="connsiteY2" fmla="*/ 15949 h 1228061"/>
              <a:gd name="connsiteX3" fmla="*/ 0 w 4566685"/>
              <a:gd name="connsiteY3" fmla="*/ 0 h 1228061"/>
              <a:gd name="connsiteX0" fmla="*/ 0 w 4566685"/>
              <a:gd name="connsiteY0" fmla="*/ 0 h 1217428"/>
              <a:gd name="connsiteX1" fmla="*/ 1238694 w 4566685"/>
              <a:gd name="connsiteY1" fmla="*/ 1217428 h 1217428"/>
              <a:gd name="connsiteX2" fmla="*/ 4566685 w 4566685"/>
              <a:gd name="connsiteY2" fmla="*/ 5316 h 1217428"/>
              <a:gd name="connsiteX3" fmla="*/ 0 w 4566685"/>
              <a:gd name="connsiteY3" fmla="*/ 0 h 1217428"/>
              <a:gd name="connsiteX0" fmla="*/ 0 w 4614532"/>
              <a:gd name="connsiteY0" fmla="*/ 0 h 1217428"/>
              <a:gd name="connsiteX1" fmla="*/ 1238694 w 4614532"/>
              <a:gd name="connsiteY1" fmla="*/ 1217428 h 1217428"/>
              <a:gd name="connsiteX2" fmla="*/ 4614532 w 4614532"/>
              <a:gd name="connsiteY2" fmla="*/ 5316 h 1217428"/>
              <a:gd name="connsiteX3" fmla="*/ 0 w 4614532"/>
              <a:gd name="connsiteY3" fmla="*/ 0 h 1217428"/>
              <a:gd name="connsiteX0" fmla="*/ 0 w 4614532"/>
              <a:gd name="connsiteY0" fmla="*/ 0 h 1228060"/>
              <a:gd name="connsiteX1" fmla="*/ 1286541 w 4614532"/>
              <a:gd name="connsiteY1" fmla="*/ 1228060 h 1228060"/>
              <a:gd name="connsiteX2" fmla="*/ 4614532 w 4614532"/>
              <a:gd name="connsiteY2" fmla="*/ 5316 h 1228060"/>
              <a:gd name="connsiteX3" fmla="*/ 0 w 4614532"/>
              <a:gd name="connsiteY3" fmla="*/ 0 h 1228060"/>
              <a:gd name="connsiteX0" fmla="*/ 0 w 4614532"/>
              <a:gd name="connsiteY0" fmla="*/ 10633 h 1222744"/>
              <a:gd name="connsiteX1" fmla="*/ 1286541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10633 h 1201479"/>
              <a:gd name="connsiteX1" fmla="*/ 1238695 w 4614532"/>
              <a:gd name="connsiteY1" fmla="*/ 1201479 h 1201479"/>
              <a:gd name="connsiteX2" fmla="*/ 4614532 w 4614532"/>
              <a:gd name="connsiteY2" fmla="*/ 0 h 1201479"/>
              <a:gd name="connsiteX3" fmla="*/ 0 w 4614532"/>
              <a:gd name="connsiteY3" fmla="*/ 10633 h 1201479"/>
              <a:gd name="connsiteX0" fmla="*/ 0 w 4614532"/>
              <a:gd name="connsiteY0" fmla="*/ 10633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0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0 h 1222744"/>
              <a:gd name="connsiteX0" fmla="*/ 0 w 4630481"/>
              <a:gd name="connsiteY0" fmla="*/ 0 h 1222744"/>
              <a:gd name="connsiteX1" fmla="*/ 1249328 w 4630481"/>
              <a:gd name="connsiteY1" fmla="*/ 1222744 h 1222744"/>
              <a:gd name="connsiteX2" fmla="*/ 4630481 w 4630481"/>
              <a:gd name="connsiteY2" fmla="*/ 0 h 1222744"/>
              <a:gd name="connsiteX3" fmla="*/ 0 w 4630481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0 h 1222744"/>
              <a:gd name="connsiteX3" fmla="*/ 0 w 4671425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614149 h 1222744"/>
              <a:gd name="connsiteX3" fmla="*/ 0 w 4671425"/>
              <a:gd name="connsiteY3" fmla="*/ 0 h 1222744"/>
              <a:gd name="connsiteX0" fmla="*/ 0 w 4657777"/>
              <a:gd name="connsiteY0" fmla="*/ 13648 h 1236392"/>
              <a:gd name="connsiteX1" fmla="*/ 1290272 w 4657777"/>
              <a:gd name="connsiteY1" fmla="*/ 1236392 h 1236392"/>
              <a:gd name="connsiteX2" fmla="*/ 4657777 w 4657777"/>
              <a:gd name="connsiteY2" fmla="*/ 0 h 1236392"/>
              <a:gd name="connsiteX3" fmla="*/ 0 w 4657777"/>
              <a:gd name="connsiteY3" fmla="*/ 13648 h 1236392"/>
              <a:gd name="connsiteX0" fmla="*/ 0 w 4644129"/>
              <a:gd name="connsiteY0" fmla="*/ 0 h 1222744"/>
              <a:gd name="connsiteX1" fmla="*/ 1290272 w 4644129"/>
              <a:gd name="connsiteY1" fmla="*/ 1222744 h 1222744"/>
              <a:gd name="connsiteX2" fmla="*/ 4644129 w 4644129"/>
              <a:gd name="connsiteY2" fmla="*/ 0 h 1222744"/>
              <a:gd name="connsiteX3" fmla="*/ 0 w 4644129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4129" h="1222744">
                <a:moveTo>
                  <a:pt x="0" y="0"/>
                </a:moveTo>
                <a:lnTo>
                  <a:pt x="1290272" y="1222744"/>
                </a:lnTo>
                <a:lnTo>
                  <a:pt x="4644129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A8F1371B-B0E6-4D84-8A45-10D9839F6269}"/>
              </a:ext>
            </a:extLst>
          </p:cNvPr>
          <p:cNvSpPr/>
          <p:nvPr userDrawn="1"/>
        </p:nvSpPr>
        <p:spPr>
          <a:xfrm>
            <a:off x="4052439" y="2989173"/>
            <a:ext cx="3708351" cy="2971471"/>
          </a:xfrm>
          <a:custGeom>
            <a:avLst/>
            <a:gdLst>
              <a:gd name="connsiteX0" fmla="*/ 2291255 w 3641834"/>
              <a:gd name="connsiteY0" fmla="*/ 0 h 2958662"/>
              <a:gd name="connsiteX1" fmla="*/ 3641834 w 3641834"/>
              <a:gd name="connsiteY1" fmla="*/ 1692165 h 2958662"/>
              <a:gd name="connsiteX2" fmla="*/ 0 w 3641834"/>
              <a:gd name="connsiteY2" fmla="*/ 2958662 h 2958662"/>
              <a:gd name="connsiteX3" fmla="*/ 2291255 w 3641834"/>
              <a:gd name="connsiteY3" fmla="*/ 0 h 2958662"/>
              <a:gd name="connsiteX0" fmla="*/ 2291255 w 3641834"/>
              <a:gd name="connsiteY0" fmla="*/ 0 h 2963917"/>
              <a:gd name="connsiteX1" fmla="*/ 3641834 w 3641834"/>
              <a:gd name="connsiteY1" fmla="*/ 1697420 h 2963917"/>
              <a:gd name="connsiteX2" fmla="*/ 0 w 3641834"/>
              <a:gd name="connsiteY2" fmla="*/ 2963917 h 2963917"/>
              <a:gd name="connsiteX3" fmla="*/ 2291255 w 3641834"/>
              <a:gd name="connsiteY3" fmla="*/ 0 h 2963917"/>
              <a:gd name="connsiteX0" fmla="*/ 2301765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301765 w 3641834"/>
              <a:gd name="connsiteY3" fmla="*/ 0 h 2948152"/>
              <a:gd name="connsiteX0" fmla="*/ 2293452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293452 w 3641834"/>
              <a:gd name="connsiteY3" fmla="*/ 0 h 2948152"/>
              <a:gd name="connsiteX0" fmla="*/ 2305379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305379 w 3653761"/>
              <a:gd name="connsiteY3" fmla="*/ 0 h 2944176"/>
              <a:gd name="connsiteX0" fmla="*/ 2291731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291731 w 3653761"/>
              <a:gd name="connsiteY3" fmla="*/ 0 h 2944176"/>
              <a:gd name="connsiteX0" fmla="*/ 2305378 w 3653761"/>
              <a:gd name="connsiteY0" fmla="*/ 0 h 2971471"/>
              <a:gd name="connsiteX1" fmla="*/ 3653761 w 3653761"/>
              <a:gd name="connsiteY1" fmla="*/ 1708950 h 2971471"/>
              <a:gd name="connsiteX2" fmla="*/ 0 w 3653761"/>
              <a:gd name="connsiteY2" fmla="*/ 2971471 h 2971471"/>
              <a:gd name="connsiteX3" fmla="*/ 2305378 w 3653761"/>
              <a:gd name="connsiteY3" fmla="*/ 0 h 2971471"/>
              <a:gd name="connsiteX0" fmla="*/ 2305378 w 3694704"/>
              <a:gd name="connsiteY0" fmla="*/ 0 h 2971471"/>
              <a:gd name="connsiteX1" fmla="*/ 3694704 w 3694704"/>
              <a:gd name="connsiteY1" fmla="*/ 1722598 h 2971471"/>
              <a:gd name="connsiteX2" fmla="*/ 0 w 3694704"/>
              <a:gd name="connsiteY2" fmla="*/ 2971471 h 2971471"/>
              <a:gd name="connsiteX3" fmla="*/ 2305378 w 3694704"/>
              <a:gd name="connsiteY3" fmla="*/ 0 h 2971471"/>
              <a:gd name="connsiteX0" fmla="*/ 2319025 w 3708351"/>
              <a:gd name="connsiteY0" fmla="*/ 0 h 2971471"/>
              <a:gd name="connsiteX1" fmla="*/ 3708351 w 3708351"/>
              <a:gd name="connsiteY1" fmla="*/ 1722598 h 2971471"/>
              <a:gd name="connsiteX2" fmla="*/ 0 w 3708351"/>
              <a:gd name="connsiteY2" fmla="*/ 2971471 h 2971471"/>
              <a:gd name="connsiteX3" fmla="*/ 2319025 w 3708351"/>
              <a:gd name="connsiteY3" fmla="*/ 0 h 2971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8351" h="2971471">
                <a:moveTo>
                  <a:pt x="2319025" y="0"/>
                </a:moveTo>
                <a:lnTo>
                  <a:pt x="3708351" y="1722598"/>
                </a:lnTo>
                <a:lnTo>
                  <a:pt x="0" y="2971471"/>
                </a:lnTo>
                <a:lnTo>
                  <a:pt x="231902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5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471EC3F5-CC6A-4DEA-B75F-5A096101FEED}"/>
              </a:ext>
            </a:extLst>
          </p:cNvPr>
          <p:cNvSpPr/>
          <p:nvPr userDrawn="1"/>
        </p:nvSpPr>
        <p:spPr>
          <a:xfrm>
            <a:off x="-3085" y="-4317"/>
            <a:ext cx="3366670" cy="1808791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346198"/>
              <a:gd name="connsiteY0" fmla="*/ 0 h 1771137"/>
              <a:gd name="connsiteX1" fmla="*/ 3346198 w 3346198"/>
              <a:gd name="connsiteY1" fmla="*/ 3282 h 1771137"/>
              <a:gd name="connsiteX2" fmla="*/ 3153403 w 3346198"/>
              <a:gd name="connsiteY2" fmla="*/ 1771137 h 1771137"/>
              <a:gd name="connsiteX3" fmla="*/ 0 w 3346198"/>
              <a:gd name="connsiteY3" fmla="*/ 0 h 1771137"/>
              <a:gd name="connsiteX0" fmla="*/ 0 w 3346198"/>
              <a:gd name="connsiteY0" fmla="*/ 0 h 1766374"/>
              <a:gd name="connsiteX1" fmla="*/ 3346198 w 3346198"/>
              <a:gd name="connsiteY1" fmla="*/ 3282 h 1766374"/>
              <a:gd name="connsiteX2" fmla="*/ 3110540 w 3346198"/>
              <a:gd name="connsiteY2" fmla="*/ 1766374 h 1766374"/>
              <a:gd name="connsiteX3" fmla="*/ 0 w 3346198"/>
              <a:gd name="connsiteY3" fmla="*/ 0 h 1766374"/>
              <a:gd name="connsiteX0" fmla="*/ 0 w 3346198"/>
              <a:gd name="connsiteY0" fmla="*/ 0 h 1780662"/>
              <a:gd name="connsiteX1" fmla="*/ 3346198 w 3346198"/>
              <a:gd name="connsiteY1" fmla="*/ 3282 h 1780662"/>
              <a:gd name="connsiteX2" fmla="*/ 3091490 w 3346198"/>
              <a:gd name="connsiteY2" fmla="*/ 1780662 h 1780662"/>
              <a:gd name="connsiteX3" fmla="*/ 0 w 3346198"/>
              <a:gd name="connsiteY3" fmla="*/ 0 h 1780662"/>
              <a:gd name="connsiteX0" fmla="*/ 0 w 3346198"/>
              <a:gd name="connsiteY0" fmla="*/ 0 h 1804474"/>
              <a:gd name="connsiteX1" fmla="*/ 3346198 w 3346198"/>
              <a:gd name="connsiteY1" fmla="*/ 3282 h 1804474"/>
              <a:gd name="connsiteX2" fmla="*/ 3115303 w 3346198"/>
              <a:gd name="connsiteY2" fmla="*/ 1804474 h 1804474"/>
              <a:gd name="connsiteX3" fmla="*/ 0 w 3346198"/>
              <a:gd name="connsiteY3" fmla="*/ 0 h 1804474"/>
              <a:gd name="connsiteX0" fmla="*/ 0 w 3346198"/>
              <a:gd name="connsiteY0" fmla="*/ 10366 h 1801192"/>
              <a:gd name="connsiteX1" fmla="*/ 3346198 w 3346198"/>
              <a:gd name="connsiteY1" fmla="*/ 0 h 1801192"/>
              <a:gd name="connsiteX2" fmla="*/ 3115303 w 3346198"/>
              <a:gd name="connsiteY2" fmla="*/ 1801192 h 1801192"/>
              <a:gd name="connsiteX3" fmla="*/ 0 w 3346198"/>
              <a:gd name="connsiteY3" fmla="*/ 10366 h 1801192"/>
              <a:gd name="connsiteX0" fmla="*/ 0 w 3366670"/>
              <a:gd name="connsiteY0" fmla="*/ 0 h 1818122"/>
              <a:gd name="connsiteX1" fmla="*/ 3366670 w 3366670"/>
              <a:gd name="connsiteY1" fmla="*/ 16930 h 1818122"/>
              <a:gd name="connsiteX2" fmla="*/ 3135775 w 3366670"/>
              <a:gd name="connsiteY2" fmla="*/ 1818122 h 1818122"/>
              <a:gd name="connsiteX3" fmla="*/ 0 w 3366670"/>
              <a:gd name="connsiteY3" fmla="*/ 0 h 1818122"/>
              <a:gd name="connsiteX0" fmla="*/ 0 w 3363258"/>
              <a:gd name="connsiteY0" fmla="*/ 0 h 1811298"/>
              <a:gd name="connsiteX1" fmla="*/ 3363258 w 3363258"/>
              <a:gd name="connsiteY1" fmla="*/ 10106 h 1811298"/>
              <a:gd name="connsiteX2" fmla="*/ 3132363 w 3363258"/>
              <a:gd name="connsiteY2" fmla="*/ 1811298 h 1811298"/>
              <a:gd name="connsiteX3" fmla="*/ 0 w 3363258"/>
              <a:gd name="connsiteY3" fmla="*/ 0 h 1811298"/>
              <a:gd name="connsiteX0" fmla="*/ 0 w 3363258"/>
              <a:gd name="connsiteY0" fmla="*/ 0 h 1807886"/>
              <a:gd name="connsiteX1" fmla="*/ 3363258 w 3363258"/>
              <a:gd name="connsiteY1" fmla="*/ 6694 h 1807886"/>
              <a:gd name="connsiteX2" fmla="*/ 3132363 w 3363258"/>
              <a:gd name="connsiteY2" fmla="*/ 1807886 h 1807886"/>
              <a:gd name="connsiteX3" fmla="*/ 0 w 3363258"/>
              <a:gd name="connsiteY3" fmla="*/ 0 h 1807886"/>
              <a:gd name="connsiteX0" fmla="*/ 0 w 3363258"/>
              <a:gd name="connsiteY0" fmla="*/ 3542 h 1801192"/>
              <a:gd name="connsiteX1" fmla="*/ 3363258 w 3363258"/>
              <a:gd name="connsiteY1" fmla="*/ 0 h 1801192"/>
              <a:gd name="connsiteX2" fmla="*/ 3132363 w 3363258"/>
              <a:gd name="connsiteY2" fmla="*/ 1801192 h 1801192"/>
              <a:gd name="connsiteX3" fmla="*/ 0 w 3363258"/>
              <a:gd name="connsiteY3" fmla="*/ 3542 h 1801192"/>
              <a:gd name="connsiteX0" fmla="*/ 0 w 3366670"/>
              <a:gd name="connsiteY0" fmla="*/ 0 h 1804474"/>
              <a:gd name="connsiteX1" fmla="*/ 3366670 w 3366670"/>
              <a:gd name="connsiteY1" fmla="*/ 3282 h 1804474"/>
              <a:gd name="connsiteX2" fmla="*/ 3135775 w 3366670"/>
              <a:gd name="connsiteY2" fmla="*/ 1804474 h 1804474"/>
              <a:gd name="connsiteX3" fmla="*/ 0 w 3366670"/>
              <a:gd name="connsiteY3" fmla="*/ 0 h 180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6670" h="1804474">
                <a:moveTo>
                  <a:pt x="0" y="0"/>
                </a:moveTo>
                <a:lnTo>
                  <a:pt x="3366670" y="3282"/>
                </a:lnTo>
                <a:lnTo>
                  <a:pt x="3135775" y="18044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7" name="Freeform 10">
            <a:extLst>
              <a:ext uri="{FF2B5EF4-FFF2-40B4-BE49-F238E27FC236}">
                <a16:creationId xmlns:a16="http://schemas.microsoft.com/office/drawing/2014/main" id="{CBD29963-234B-4479-A113-3D789647E2EE}"/>
              </a:ext>
            </a:extLst>
          </p:cNvPr>
          <p:cNvSpPr/>
          <p:nvPr userDrawn="1"/>
        </p:nvSpPr>
        <p:spPr>
          <a:xfrm>
            <a:off x="3111696" y="1778988"/>
            <a:ext cx="3269644" cy="3085357"/>
          </a:xfrm>
          <a:custGeom>
            <a:avLst/>
            <a:gdLst>
              <a:gd name="connsiteX0" fmla="*/ 0 w 3237186"/>
              <a:gd name="connsiteY0" fmla="*/ 0 h 3095296"/>
              <a:gd name="connsiteX1" fmla="*/ 441434 w 3237186"/>
              <a:gd name="connsiteY1" fmla="*/ 3095296 h 3095296"/>
              <a:gd name="connsiteX2" fmla="*/ 3237186 w 3237186"/>
              <a:gd name="connsiteY2" fmla="*/ 1255986 h 3095296"/>
              <a:gd name="connsiteX3" fmla="*/ 0 w 3237186"/>
              <a:gd name="connsiteY3" fmla="*/ 0 h 3095296"/>
              <a:gd name="connsiteX0" fmla="*/ 0 w 3237186"/>
              <a:gd name="connsiteY0" fmla="*/ 0 h 3109584"/>
              <a:gd name="connsiteX1" fmla="*/ 441434 w 3237186"/>
              <a:gd name="connsiteY1" fmla="*/ 3109584 h 3109584"/>
              <a:gd name="connsiteX2" fmla="*/ 3237186 w 3237186"/>
              <a:gd name="connsiteY2" fmla="*/ 1270274 h 3109584"/>
              <a:gd name="connsiteX3" fmla="*/ 0 w 3237186"/>
              <a:gd name="connsiteY3" fmla="*/ 0 h 3109584"/>
              <a:gd name="connsiteX0" fmla="*/ 0 w 3237186"/>
              <a:gd name="connsiteY0" fmla="*/ 0 h 3085764"/>
              <a:gd name="connsiteX1" fmla="*/ 441434 w 3237186"/>
              <a:gd name="connsiteY1" fmla="*/ 3085764 h 3085764"/>
              <a:gd name="connsiteX2" fmla="*/ 3237186 w 3237186"/>
              <a:gd name="connsiteY2" fmla="*/ 1246454 h 3085764"/>
              <a:gd name="connsiteX3" fmla="*/ 0 w 3237186"/>
              <a:gd name="connsiteY3" fmla="*/ 0 h 3085764"/>
              <a:gd name="connsiteX0" fmla="*/ 0 w 3255520"/>
              <a:gd name="connsiteY0" fmla="*/ 0 h 3085764"/>
              <a:gd name="connsiteX1" fmla="*/ 441434 w 3255520"/>
              <a:gd name="connsiteY1" fmla="*/ 3085764 h 3085764"/>
              <a:gd name="connsiteX2" fmla="*/ 3255520 w 3255520"/>
              <a:gd name="connsiteY2" fmla="*/ 1239108 h 3085764"/>
              <a:gd name="connsiteX3" fmla="*/ 0 w 3255520"/>
              <a:gd name="connsiteY3" fmla="*/ 0 h 3085764"/>
              <a:gd name="connsiteX0" fmla="*/ 0 w 3255520"/>
              <a:gd name="connsiteY0" fmla="*/ 0 h 3088940"/>
              <a:gd name="connsiteX1" fmla="*/ 460457 w 3255520"/>
              <a:gd name="connsiteY1" fmla="*/ 3088940 h 3088940"/>
              <a:gd name="connsiteX2" fmla="*/ 3255520 w 3255520"/>
              <a:gd name="connsiteY2" fmla="*/ 1239108 h 3088940"/>
              <a:gd name="connsiteX3" fmla="*/ 0 w 3255520"/>
              <a:gd name="connsiteY3" fmla="*/ 0 h 3088940"/>
              <a:gd name="connsiteX0" fmla="*/ 0 w 3262334"/>
              <a:gd name="connsiteY0" fmla="*/ 0 h 3088940"/>
              <a:gd name="connsiteX1" fmla="*/ 460457 w 3262334"/>
              <a:gd name="connsiteY1" fmla="*/ 3088940 h 3088940"/>
              <a:gd name="connsiteX2" fmla="*/ 3262334 w 3262334"/>
              <a:gd name="connsiteY2" fmla="*/ 1239108 h 3088940"/>
              <a:gd name="connsiteX3" fmla="*/ 0 w 3262334"/>
              <a:gd name="connsiteY3" fmla="*/ 0 h 3088940"/>
              <a:gd name="connsiteX0" fmla="*/ 0 w 3264905"/>
              <a:gd name="connsiteY0" fmla="*/ 0 h 3086363"/>
              <a:gd name="connsiteX1" fmla="*/ 463028 w 3264905"/>
              <a:gd name="connsiteY1" fmla="*/ 3086363 h 3086363"/>
              <a:gd name="connsiteX2" fmla="*/ 3264905 w 3264905"/>
              <a:gd name="connsiteY2" fmla="*/ 1236531 h 3086363"/>
              <a:gd name="connsiteX3" fmla="*/ 0 w 3264905"/>
              <a:gd name="connsiteY3" fmla="*/ 0 h 308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4905" h="3086363">
                <a:moveTo>
                  <a:pt x="0" y="0"/>
                </a:moveTo>
                <a:lnTo>
                  <a:pt x="463028" y="3086363"/>
                </a:lnTo>
                <a:lnTo>
                  <a:pt x="3264905" y="123653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8" name="Freeform 11">
            <a:extLst>
              <a:ext uri="{FF2B5EF4-FFF2-40B4-BE49-F238E27FC236}">
                <a16:creationId xmlns:a16="http://schemas.microsoft.com/office/drawing/2014/main" id="{C52C0FCD-0904-467F-B004-E180179231D3}"/>
              </a:ext>
            </a:extLst>
          </p:cNvPr>
          <p:cNvSpPr/>
          <p:nvPr userDrawn="1"/>
        </p:nvSpPr>
        <p:spPr>
          <a:xfrm>
            <a:off x="7713406" y="2411362"/>
            <a:ext cx="1983659" cy="4457360"/>
          </a:xfrm>
          <a:custGeom>
            <a:avLst/>
            <a:gdLst>
              <a:gd name="connsiteX0" fmla="*/ 1983659 w 1983659"/>
              <a:gd name="connsiteY0" fmla="*/ 0 h 4431891"/>
              <a:gd name="connsiteX1" fmla="*/ 1032388 w 1983659"/>
              <a:gd name="connsiteY1" fmla="*/ 4431891 h 4431891"/>
              <a:gd name="connsiteX2" fmla="*/ 0 w 1983659"/>
              <a:gd name="connsiteY2" fmla="*/ 2286000 h 4431891"/>
              <a:gd name="connsiteX3" fmla="*/ 1983659 w 1983659"/>
              <a:gd name="connsiteY3" fmla="*/ 0 h 4431891"/>
              <a:gd name="connsiteX0" fmla="*/ 1983659 w 1983659"/>
              <a:gd name="connsiteY0" fmla="*/ 0 h 4439842"/>
              <a:gd name="connsiteX1" fmla="*/ 1000583 w 1983659"/>
              <a:gd name="connsiteY1" fmla="*/ 4439842 h 4439842"/>
              <a:gd name="connsiteX2" fmla="*/ 0 w 1983659"/>
              <a:gd name="connsiteY2" fmla="*/ 2286000 h 4439842"/>
              <a:gd name="connsiteX3" fmla="*/ 1983659 w 1983659"/>
              <a:gd name="connsiteY3" fmla="*/ 0 h 4439842"/>
              <a:gd name="connsiteX0" fmla="*/ 1983659 w 1983659"/>
              <a:gd name="connsiteY0" fmla="*/ 0 h 4447794"/>
              <a:gd name="connsiteX1" fmla="*/ 1000583 w 1983659"/>
              <a:gd name="connsiteY1" fmla="*/ 4447794 h 4447794"/>
              <a:gd name="connsiteX2" fmla="*/ 0 w 1983659"/>
              <a:gd name="connsiteY2" fmla="*/ 2286000 h 4447794"/>
              <a:gd name="connsiteX3" fmla="*/ 1983659 w 1983659"/>
              <a:gd name="connsiteY3" fmla="*/ 0 h 4447794"/>
              <a:gd name="connsiteX0" fmla="*/ 1983659 w 1983659"/>
              <a:gd name="connsiteY0" fmla="*/ 0 h 4471648"/>
              <a:gd name="connsiteX1" fmla="*/ 1000583 w 1983659"/>
              <a:gd name="connsiteY1" fmla="*/ 4471648 h 4471648"/>
              <a:gd name="connsiteX2" fmla="*/ 0 w 1983659"/>
              <a:gd name="connsiteY2" fmla="*/ 2286000 h 4471648"/>
              <a:gd name="connsiteX3" fmla="*/ 1983659 w 1983659"/>
              <a:gd name="connsiteY3" fmla="*/ 0 h 4471648"/>
              <a:gd name="connsiteX0" fmla="*/ 1983659 w 1983659"/>
              <a:gd name="connsiteY0" fmla="*/ 0 h 4457360"/>
              <a:gd name="connsiteX1" fmla="*/ 995820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  <a:gd name="connsiteX0" fmla="*/ 1983659 w 1983659"/>
              <a:gd name="connsiteY0" fmla="*/ 0 h 4457360"/>
              <a:gd name="connsiteX1" fmla="*/ 991058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59" h="4457360">
                <a:moveTo>
                  <a:pt x="1983659" y="0"/>
                </a:moveTo>
                <a:lnTo>
                  <a:pt x="991058" y="4457360"/>
                </a:lnTo>
                <a:lnTo>
                  <a:pt x="0" y="2286000"/>
                </a:lnTo>
                <a:lnTo>
                  <a:pt x="198365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3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3A7FBB23-08F5-44B8-A990-8EED679C6703}"/>
              </a:ext>
            </a:extLst>
          </p:cNvPr>
          <p:cNvSpPr/>
          <p:nvPr userDrawn="1"/>
        </p:nvSpPr>
        <p:spPr>
          <a:xfrm>
            <a:off x="6341757" y="1209676"/>
            <a:ext cx="3359456" cy="1822946"/>
          </a:xfrm>
          <a:custGeom>
            <a:avLst/>
            <a:gdLst>
              <a:gd name="connsiteX0" fmla="*/ 1271587 w 3305175"/>
              <a:gd name="connsiteY0" fmla="*/ 0 h 1809750"/>
              <a:gd name="connsiteX1" fmla="*/ 3305175 w 3305175"/>
              <a:gd name="connsiteY1" fmla="*/ 1233487 h 1809750"/>
              <a:gd name="connsiteX2" fmla="*/ 0 w 3305175"/>
              <a:gd name="connsiteY2" fmla="*/ 1809750 h 1809750"/>
              <a:gd name="connsiteX3" fmla="*/ 1271587 w 3305175"/>
              <a:gd name="connsiteY3" fmla="*/ 0 h 1809750"/>
              <a:gd name="connsiteX0" fmla="*/ 1281112 w 3314700"/>
              <a:gd name="connsiteY0" fmla="*/ 0 h 1828800"/>
              <a:gd name="connsiteX1" fmla="*/ 3314700 w 3314700"/>
              <a:gd name="connsiteY1" fmla="*/ 1233487 h 1828800"/>
              <a:gd name="connsiteX2" fmla="*/ 0 w 3314700"/>
              <a:gd name="connsiteY2" fmla="*/ 1828800 h 1828800"/>
              <a:gd name="connsiteX3" fmla="*/ 1281112 w 3314700"/>
              <a:gd name="connsiteY3" fmla="*/ 0 h 1828800"/>
              <a:gd name="connsiteX0" fmla="*/ 1300162 w 3333750"/>
              <a:gd name="connsiteY0" fmla="*/ 0 h 1824037"/>
              <a:gd name="connsiteX1" fmla="*/ 3333750 w 3333750"/>
              <a:gd name="connsiteY1" fmla="*/ 1233487 h 1824037"/>
              <a:gd name="connsiteX2" fmla="*/ 0 w 3333750"/>
              <a:gd name="connsiteY2" fmla="*/ 1824037 h 1824037"/>
              <a:gd name="connsiteX3" fmla="*/ 1300162 w 3333750"/>
              <a:gd name="connsiteY3" fmla="*/ 0 h 1824037"/>
              <a:gd name="connsiteX0" fmla="*/ 1314449 w 3333750"/>
              <a:gd name="connsiteY0" fmla="*/ 0 h 1381124"/>
              <a:gd name="connsiteX1" fmla="*/ 3333750 w 3333750"/>
              <a:gd name="connsiteY1" fmla="*/ 790574 h 1381124"/>
              <a:gd name="connsiteX2" fmla="*/ 0 w 3333750"/>
              <a:gd name="connsiteY2" fmla="*/ 1381124 h 1381124"/>
              <a:gd name="connsiteX3" fmla="*/ 1314449 w 3333750"/>
              <a:gd name="connsiteY3" fmla="*/ 0 h 138112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456" h="1822946">
                <a:moveTo>
                  <a:pt x="1325868" y="0"/>
                </a:moveTo>
                <a:lnTo>
                  <a:pt x="3359456" y="1228724"/>
                </a:lnTo>
                <a:lnTo>
                  <a:pt x="0" y="1822946"/>
                </a:lnTo>
                <a:lnTo>
                  <a:pt x="1325868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96000">
                <a:schemeClr val="accent2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95CADEBE-28BC-4B2A-9D43-A8CFE1E222D6}"/>
              </a:ext>
            </a:extLst>
          </p:cNvPr>
          <p:cNvSpPr/>
          <p:nvPr userDrawn="1"/>
        </p:nvSpPr>
        <p:spPr>
          <a:xfrm>
            <a:off x="-227" y="-2"/>
            <a:ext cx="1040749" cy="6862615"/>
          </a:xfrm>
          <a:custGeom>
            <a:avLst/>
            <a:gdLst>
              <a:gd name="connsiteX0" fmla="*/ 0 w 1076445"/>
              <a:gd name="connsiteY0" fmla="*/ 0 h 6817489"/>
              <a:gd name="connsiteX1" fmla="*/ 1076445 w 1076445"/>
              <a:gd name="connsiteY1" fmla="*/ 1805651 h 6817489"/>
              <a:gd name="connsiteX2" fmla="*/ 11574 w 1076445"/>
              <a:gd name="connsiteY2" fmla="*/ 6817489 h 6817489"/>
              <a:gd name="connsiteX3" fmla="*/ 0 w 1076445"/>
              <a:gd name="connsiteY3" fmla="*/ 0 h 6817489"/>
              <a:gd name="connsiteX0" fmla="*/ 0 w 873245"/>
              <a:gd name="connsiteY0" fmla="*/ 0 h 6817489"/>
              <a:gd name="connsiteX1" fmla="*/ 873245 w 873245"/>
              <a:gd name="connsiteY1" fmla="*/ 1764376 h 6817489"/>
              <a:gd name="connsiteX2" fmla="*/ 11574 w 873245"/>
              <a:gd name="connsiteY2" fmla="*/ 6817489 h 6817489"/>
              <a:gd name="connsiteX3" fmla="*/ 0 w 873245"/>
              <a:gd name="connsiteY3" fmla="*/ 0 h 6817489"/>
              <a:gd name="connsiteX0" fmla="*/ 0 w 1047870"/>
              <a:gd name="connsiteY0" fmla="*/ 0 h 6817489"/>
              <a:gd name="connsiteX1" fmla="*/ 1047870 w 1047870"/>
              <a:gd name="connsiteY1" fmla="*/ 1770726 h 6817489"/>
              <a:gd name="connsiteX2" fmla="*/ 11574 w 1047870"/>
              <a:gd name="connsiteY2" fmla="*/ 6817489 h 6817489"/>
              <a:gd name="connsiteX3" fmla="*/ 0 w 1047870"/>
              <a:gd name="connsiteY3" fmla="*/ 0 h 6817489"/>
              <a:gd name="connsiteX0" fmla="*/ 0 w 698013"/>
              <a:gd name="connsiteY0" fmla="*/ 0 h 6817489"/>
              <a:gd name="connsiteX1" fmla="*/ 698013 w 698013"/>
              <a:gd name="connsiteY1" fmla="*/ 2181752 h 6817489"/>
              <a:gd name="connsiteX2" fmla="*/ 11574 w 698013"/>
              <a:gd name="connsiteY2" fmla="*/ 6817489 h 6817489"/>
              <a:gd name="connsiteX3" fmla="*/ 0 w 698013"/>
              <a:gd name="connsiteY3" fmla="*/ 0 h 6817489"/>
              <a:gd name="connsiteX0" fmla="*/ 0 w 1039919"/>
              <a:gd name="connsiteY0" fmla="*/ 0 h 6817489"/>
              <a:gd name="connsiteX1" fmla="*/ 1039919 w 1039919"/>
              <a:gd name="connsiteY1" fmla="*/ 1762823 h 6817489"/>
              <a:gd name="connsiteX2" fmla="*/ 11574 w 1039919"/>
              <a:gd name="connsiteY2" fmla="*/ 6817489 h 6817489"/>
              <a:gd name="connsiteX3" fmla="*/ 0 w 1039919"/>
              <a:gd name="connsiteY3" fmla="*/ 0 h 6817489"/>
              <a:gd name="connsiteX0" fmla="*/ 0 w 823788"/>
              <a:gd name="connsiteY0" fmla="*/ 0 h 6817489"/>
              <a:gd name="connsiteX1" fmla="*/ 823788 w 823788"/>
              <a:gd name="connsiteY1" fmla="*/ 1820668 h 6817489"/>
              <a:gd name="connsiteX2" fmla="*/ 11574 w 823788"/>
              <a:gd name="connsiteY2" fmla="*/ 6817489 h 6817489"/>
              <a:gd name="connsiteX3" fmla="*/ 0 w 823788"/>
              <a:gd name="connsiteY3" fmla="*/ 0 h 6817489"/>
              <a:gd name="connsiteX0" fmla="*/ 0 w 1035762"/>
              <a:gd name="connsiteY0" fmla="*/ 0 h 6817489"/>
              <a:gd name="connsiteX1" fmla="*/ 1035762 w 1035762"/>
              <a:gd name="connsiteY1" fmla="*/ 1766955 h 6817489"/>
              <a:gd name="connsiteX2" fmla="*/ 11574 w 1035762"/>
              <a:gd name="connsiteY2" fmla="*/ 6817489 h 6817489"/>
              <a:gd name="connsiteX3" fmla="*/ 0 w 1035762"/>
              <a:gd name="connsiteY3" fmla="*/ 0 h 6817489"/>
              <a:gd name="connsiteX0" fmla="*/ 0 w 1040524"/>
              <a:gd name="connsiteY0" fmla="*/ 0 h 6817489"/>
              <a:gd name="connsiteX1" fmla="*/ 1040524 w 1040524"/>
              <a:gd name="connsiteY1" fmla="*/ 1762221 h 6817489"/>
              <a:gd name="connsiteX2" fmla="*/ 11574 w 1040524"/>
              <a:gd name="connsiteY2" fmla="*/ 6817489 h 6817489"/>
              <a:gd name="connsiteX3" fmla="*/ 0 w 1040524"/>
              <a:gd name="connsiteY3" fmla="*/ 0 h 6817489"/>
              <a:gd name="connsiteX0" fmla="*/ 225 w 1040749"/>
              <a:gd name="connsiteY0" fmla="*/ 0 h 6858541"/>
              <a:gd name="connsiteX1" fmla="*/ 1040749 w 1040749"/>
              <a:gd name="connsiteY1" fmla="*/ 1762221 h 6858541"/>
              <a:gd name="connsiteX2" fmla="*/ 0 w 1040749"/>
              <a:gd name="connsiteY2" fmla="*/ 6858541 h 6858541"/>
              <a:gd name="connsiteX3" fmla="*/ 225 w 1040749"/>
              <a:gd name="connsiteY3" fmla="*/ 0 h 6858541"/>
              <a:gd name="connsiteX0" fmla="*/ 225 w 1040749"/>
              <a:gd name="connsiteY0" fmla="*/ 0 h 6835083"/>
              <a:gd name="connsiteX1" fmla="*/ 1040749 w 1040749"/>
              <a:gd name="connsiteY1" fmla="*/ 1762221 h 6835083"/>
              <a:gd name="connsiteX2" fmla="*/ 0 w 1040749"/>
              <a:gd name="connsiteY2" fmla="*/ 6835083 h 6835083"/>
              <a:gd name="connsiteX3" fmla="*/ 225 w 1040749"/>
              <a:gd name="connsiteY3" fmla="*/ 0 h 683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0749" h="6835083">
                <a:moveTo>
                  <a:pt x="225" y="0"/>
                </a:moveTo>
                <a:lnTo>
                  <a:pt x="1040749" y="1762221"/>
                </a:lnTo>
                <a:lnTo>
                  <a:pt x="0" y="6835083"/>
                </a:lnTo>
                <a:lnTo>
                  <a:pt x="225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689972AC-691D-4D9E-A951-543009639D12}"/>
              </a:ext>
            </a:extLst>
          </p:cNvPr>
          <p:cNvSpPr/>
          <p:nvPr userDrawn="1"/>
        </p:nvSpPr>
        <p:spPr>
          <a:xfrm>
            <a:off x="3119436" y="-1"/>
            <a:ext cx="3260163" cy="3022037"/>
          </a:xfrm>
          <a:custGeom>
            <a:avLst/>
            <a:gdLst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85737 w 3228975"/>
              <a:gd name="connsiteY3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976437 w 3228975"/>
              <a:gd name="connsiteY3" fmla="*/ 1776413 h 3024188"/>
              <a:gd name="connsiteX4" fmla="*/ 185737 w 3228975"/>
              <a:gd name="connsiteY4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2733674 w 3228975"/>
              <a:gd name="connsiteY3" fmla="*/ 1281113 h 3024188"/>
              <a:gd name="connsiteX4" fmla="*/ 185737 w 3228975"/>
              <a:gd name="connsiteY4" fmla="*/ 0 h 3024188"/>
              <a:gd name="connsiteX0" fmla="*/ 185737 w 3181350"/>
              <a:gd name="connsiteY0" fmla="*/ 0 h 2481263"/>
              <a:gd name="connsiteX1" fmla="*/ 0 w 3181350"/>
              <a:gd name="connsiteY1" fmla="*/ 1771650 h 2481263"/>
              <a:gd name="connsiteX2" fmla="*/ 3181350 w 3181350"/>
              <a:gd name="connsiteY2" fmla="*/ 2481263 h 2481263"/>
              <a:gd name="connsiteX3" fmla="*/ 2733674 w 3181350"/>
              <a:gd name="connsiteY3" fmla="*/ 1281113 h 2481263"/>
              <a:gd name="connsiteX4" fmla="*/ 185737 w 3181350"/>
              <a:gd name="connsiteY4" fmla="*/ 0 h 24812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1113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5876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185737 w 3214688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81175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66887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7165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9070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22037"/>
              <a:gd name="connsiteX1" fmla="*/ 0 w 3252789"/>
              <a:gd name="connsiteY1" fmla="*/ 1790700 h 3022037"/>
              <a:gd name="connsiteX2" fmla="*/ 3252789 w 3252789"/>
              <a:gd name="connsiteY2" fmla="*/ 3022037 h 3022037"/>
              <a:gd name="connsiteX3" fmla="*/ 223838 w 3252789"/>
              <a:gd name="connsiteY3" fmla="*/ 0 h 3022037"/>
              <a:gd name="connsiteX0" fmla="*/ 223838 w 3260163"/>
              <a:gd name="connsiteY0" fmla="*/ 0 h 3014663"/>
              <a:gd name="connsiteX1" fmla="*/ 0 w 3260163"/>
              <a:gd name="connsiteY1" fmla="*/ 1790700 h 3014663"/>
              <a:gd name="connsiteX2" fmla="*/ 3260163 w 3260163"/>
              <a:gd name="connsiteY2" fmla="*/ 3014663 h 3014663"/>
              <a:gd name="connsiteX3" fmla="*/ 223838 w 3260163"/>
              <a:gd name="connsiteY3" fmla="*/ 0 h 3014663"/>
              <a:gd name="connsiteX0" fmla="*/ 223838 w 3260163"/>
              <a:gd name="connsiteY0" fmla="*/ 0 h 3022037"/>
              <a:gd name="connsiteX1" fmla="*/ 0 w 3260163"/>
              <a:gd name="connsiteY1" fmla="*/ 1790700 h 3022037"/>
              <a:gd name="connsiteX2" fmla="*/ 3260163 w 3260163"/>
              <a:gd name="connsiteY2" fmla="*/ 3022037 h 3022037"/>
              <a:gd name="connsiteX3" fmla="*/ 223838 w 3260163"/>
              <a:gd name="connsiteY3" fmla="*/ 0 h 30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163" h="3022037">
                <a:moveTo>
                  <a:pt x="223838" y="0"/>
                </a:moveTo>
                <a:lnTo>
                  <a:pt x="0" y="1790700"/>
                </a:lnTo>
                <a:lnTo>
                  <a:pt x="3260163" y="3022037"/>
                </a:lnTo>
                <a:lnTo>
                  <a:pt x="223838" y="0"/>
                </a:lnTo>
                <a:close/>
              </a:path>
            </a:pathLst>
          </a:custGeom>
          <a:gradFill>
            <a:gsLst>
              <a:gs pos="58000">
                <a:schemeClr val="accent2"/>
              </a:gs>
              <a:gs pos="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52" name="Freeform 15">
            <a:extLst>
              <a:ext uri="{FF2B5EF4-FFF2-40B4-BE49-F238E27FC236}">
                <a16:creationId xmlns:a16="http://schemas.microsoft.com/office/drawing/2014/main" id="{29215CAF-AE99-44F2-B129-6AFBB24C8735}"/>
              </a:ext>
            </a:extLst>
          </p:cNvPr>
          <p:cNvSpPr/>
          <p:nvPr userDrawn="1"/>
        </p:nvSpPr>
        <p:spPr>
          <a:xfrm>
            <a:off x="3343275" y="0"/>
            <a:ext cx="4337998" cy="3019426"/>
          </a:xfrm>
          <a:custGeom>
            <a:avLst/>
            <a:gdLst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28950 w 4337998"/>
              <a:gd name="connsiteY2" fmla="*/ 3019426 h 3019426"/>
              <a:gd name="connsiteX3" fmla="*/ 0 w 4337998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15303 w 4337998"/>
              <a:gd name="connsiteY2" fmla="*/ 3019426 h 3019426"/>
              <a:gd name="connsiteX3" fmla="*/ 0 w 4337998"/>
              <a:gd name="connsiteY3" fmla="*/ 0 h 301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7998" h="3019426">
                <a:moveTo>
                  <a:pt x="0" y="0"/>
                </a:moveTo>
                <a:lnTo>
                  <a:pt x="4337998" y="1214438"/>
                </a:lnTo>
                <a:lnTo>
                  <a:pt x="3015303" y="30194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">
                <a:schemeClr val="accent2"/>
              </a:gs>
              <a:gs pos="100000">
                <a:schemeClr val="accent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r>
              <a:rPr lang="en-US" sz="2000"/>
              <a:t>s</a:t>
            </a:r>
            <a:endParaRPr lang="en-US" sz="2000" dirty="0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BCD6455F-18DF-4DEA-86BD-88428229CB73}"/>
              </a:ext>
            </a:extLst>
          </p:cNvPr>
          <p:cNvSpPr/>
          <p:nvPr userDrawn="1"/>
        </p:nvSpPr>
        <p:spPr>
          <a:xfrm>
            <a:off x="7667625" y="1"/>
            <a:ext cx="4524375" cy="1214438"/>
          </a:xfrm>
          <a:custGeom>
            <a:avLst/>
            <a:gdLst>
              <a:gd name="connsiteX0" fmla="*/ 3367088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67088 w 4524375"/>
              <a:gd name="connsiteY3" fmla="*/ 0 h 1223963"/>
              <a:gd name="connsiteX0" fmla="*/ 3352800 w 4524375"/>
              <a:gd name="connsiteY0" fmla="*/ 0 h 1233489"/>
              <a:gd name="connsiteX1" fmla="*/ 0 w 4524375"/>
              <a:gd name="connsiteY1" fmla="*/ 1233489 h 1233489"/>
              <a:gd name="connsiteX2" fmla="*/ 4524375 w 4524375"/>
              <a:gd name="connsiteY2" fmla="*/ 1081089 h 1233489"/>
              <a:gd name="connsiteX3" fmla="*/ 3352800 w 4524375"/>
              <a:gd name="connsiteY3" fmla="*/ 0 h 1233489"/>
              <a:gd name="connsiteX0" fmla="*/ 3352800 w 4524375"/>
              <a:gd name="connsiteY0" fmla="*/ 0 h 1228726"/>
              <a:gd name="connsiteX1" fmla="*/ 0 w 4524375"/>
              <a:gd name="connsiteY1" fmla="*/ 1228726 h 1228726"/>
              <a:gd name="connsiteX2" fmla="*/ 4524375 w 4524375"/>
              <a:gd name="connsiteY2" fmla="*/ 1076326 h 1228726"/>
              <a:gd name="connsiteX3" fmla="*/ 3352800 w 4524375"/>
              <a:gd name="connsiteY3" fmla="*/ 0 h 1228726"/>
              <a:gd name="connsiteX0" fmla="*/ 3357563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57563 w 4524375"/>
              <a:gd name="connsiteY3" fmla="*/ 0 h 1223963"/>
              <a:gd name="connsiteX0" fmla="*/ 3371851 w 4538663"/>
              <a:gd name="connsiteY0" fmla="*/ 0 h 1219200"/>
              <a:gd name="connsiteX1" fmla="*/ 0 w 4538663"/>
              <a:gd name="connsiteY1" fmla="*/ 1219200 h 1219200"/>
              <a:gd name="connsiteX2" fmla="*/ 4538663 w 4538663"/>
              <a:gd name="connsiteY2" fmla="*/ 1071563 h 1219200"/>
              <a:gd name="connsiteX3" fmla="*/ 3371851 w 4538663"/>
              <a:gd name="connsiteY3" fmla="*/ 0 h 1219200"/>
              <a:gd name="connsiteX0" fmla="*/ 3243264 w 4410076"/>
              <a:gd name="connsiteY0" fmla="*/ 0 h 1071563"/>
              <a:gd name="connsiteX1" fmla="*/ 0 w 4410076"/>
              <a:gd name="connsiteY1" fmla="*/ 1033463 h 1071563"/>
              <a:gd name="connsiteX2" fmla="*/ 4410076 w 4410076"/>
              <a:gd name="connsiteY2" fmla="*/ 1071563 h 1071563"/>
              <a:gd name="connsiteX3" fmla="*/ 3243264 w 4410076"/>
              <a:gd name="connsiteY3" fmla="*/ 0 h 1071563"/>
              <a:gd name="connsiteX0" fmla="*/ 3352801 w 4519613"/>
              <a:gd name="connsiteY0" fmla="*/ 0 h 1214438"/>
              <a:gd name="connsiteX1" fmla="*/ 0 w 4519613"/>
              <a:gd name="connsiteY1" fmla="*/ 1214438 h 1214438"/>
              <a:gd name="connsiteX2" fmla="*/ 4519613 w 4519613"/>
              <a:gd name="connsiteY2" fmla="*/ 1071563 h 1214438"/>
              <a:gd name="connsiteX3" fmla="*/ 3352801 w 4519613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71563 h 1214438"/>
              <a:gd name="connsiteX3" fmla="*/ 3352801 w 4533261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98859 h 1214438"/>
              <a:gd name="connsiteX3" fmla="*/ 3352801 w 4533261"/>
              <a:gd name="connsiteY3" fmla="*/ 0 h 121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261" h="1214438">
                <a:moveTo>
                  <a:pt x="3352801" y="0"/>
                </a:moveTo>
                <a:lnTo>
                  <a:pt x="0" y="1214438"/>
                </a:lnTo>
                <a:lnTo>
                  <a:pt x="4533261" y="1098859"/>
                </a:lnTo>
                <a:lnTo>
                  <a:pt x="335280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id="{632F9E7A-EE16-4D14-B87D-C46C9EA0ADC2}"/>
              </a:ext>
            </a:extLst>
          </p:cNvPr>
          <p:cNvSpPr/>
          <p:nvPr userDrawn="1"/>
        </p:nvSpPr>
        <p:spPr>
          <a:xfrm>
            <a:off x="11015664" y="1"/>
            <a:ext cx="1176841" cy="1098080"/>
          </a:xfrm>
          <a:custGeom>
            <a:avLst/>
            <a:gdLst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6299"/>
              <a:gd name="connsiteY0" fmla="*/ 0 h 1085850"/>
              <a:gd name="connsiteX1" fmla="*/ 1176299 w 1176299"/>
              <a:gd name="connsiteY1" fmla="*/ 1085850 h 1085850"/>
              <a:gd name="connsiteX2" fmla="*/ 1171575 w 1176299"/>
              <a:gd name="connsiteY2" fmla="*/ 0 h 1085850"/>
              <a:gd name="connsiteX3" fmla="*/ 0 w 1176299"/>
              <a:gd name="connsiteY3" fmla="*/ 0 h 1085850"/>
              <a:gd name="connsiteX0" fmla="*/ 0 w 1181344"/>
              <a:gd name="connsiteY0" fmla="*/ 0 h 1085850"/>
              <a:gd name="connsiteX1" fmla="*/ 1176299 w 1181344"/>
              <a:gd name="connsiteY1" fmla="*/ 1085850 h 1085850"/>
              <a:gd name="connsiteX2" fmla="*/ 1181138 w 1181344"/>
              <a:gd name="connsiteY2" fmla="*/ 0 h 1085850"/>
              <a:gd name="connsiteX3" fmla="*/ 0 w 1181344"/>
              <a:gd name="connsiteY3" fmla="*/ 0 h 1085850"/>
              <a:gd name="connsiteX0" fmla="*/ 0 w 1181586"/>
              <a:gd name="connsiteY0" fmla="*/ 0 h 1081088"/>
              <a:gd name="connsiteX1" fmla="*/ 1181080 w 1181586"/>
              <a:gd name="connsiteY1" fmla="*/ 1081088 h 1081088"/>
              <a:gd name="connsiteX2" fmla="*/ 1181138 w 1181586"/>
              <a:gd name="connsiteY2" fmla="*/ 0 h 1081088"/>
              <a:gd name="connsiteX3" fmla="*/ 0 w 1181586"/>
              <a:gd name="connsiteY3" fmla="*/ 0 h 1081088"/>
              <a:gd name="connsiteX0" fmla="*/ 0 w 1181586"/>
              <a:gd name="connsiteY0" fmla="*/ 0 h 1070785"/>
              <a:gd name="connsiteX1" fmla="*/ 1181080 w 1181586"/>
              <a:gd name="connsiteY1" fmla="*/ 1070785 h 1070785"/>
              <a:gd name="connsiteX2" fmla="*/ 1181138 w 1181586"/>
              <a:gd name="connsiteY2" fmla="*/ 0 h 1070785"/>
              <a:gd name="connsiteX3" fmla="*/ 0 w 1181586"/>
              <a:gd name="connsiteY3" fmla="*/ 0 h 1070785"/>
              <a:gd name="connsiteX0" fmla="*/ 0 w 1181152"/>
              <a:gd name="connsiteY0" fmla="*/ 0 h 593113"/>
              <a:gd name="connsiteX1" fmla="*/ 1057755 w 1181152"/>
              <a:gd name="connsiteY1" fmla="*/ 593113 h 593113"/>
              <a:gd name="connsiteX2" fmla="*/ 1181138 w 1181152"/>
              <a:gd name="connsiteY2" fmla="*/ 0 h 593113"/>
              <a:gd name="connsiteX3" fmla="*/ 0 w 1181152"/>
              <a:gd name="connsiteY3" fmla="*/ 0 h 593113"/>
              <a:gd name="connsiteX0" fmla="*/ 0 w 1181586"/>
              <a:gd name="connsiteY0" fmla="*/ 0 h 1098080"/>
              <a:gd name="connsiteX1" fmla="*/ 1181081 w 1181586"/>
              <a:gd name="connsiteY1" fmla="*/ 1098080 h 1098080"/>
              <a:gd name="connsiteX2" fmla="*/ 1181138 w 1181586"/>
              <a:gd name="connsiteY2" fmla="*/ 0 h 1098080"/>
              <a:gd name="connsiteX3" fmla="*/ 0 w 1181586"/>
              <a:gd name="connsiteY3" fmla="*/ 0 h 10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586" h="1098080">
                <a:moveTo>
                  <a:pt x="0" y="0"/>
                </a:moveTo>
                <a:lnTo>
                  <a:pt x="1181081" y="1098080"/>
                </a:lnTo>
                <a:cubicBezTo>
                  <a:pt x="1179506" y="736130"/>
                  <a:pt x="1182713" y="361950"/>
                  <a:pt x="1181138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23000">
                <a:schemeClr val="accent1"/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10FA9D68-988D-49B7-8DEE-D695AB9E55A4}"/>
              </a:ext>
            </a:extLst>
          </p:cNvPr>
          <p:cNvSpPr/>
          <p:nvPr userDrawn="1"/>
        </p:nvSpPr>
        <p:spPr>
          <a:xfrm>
            <a:off x="10959906" y="1057275"/>
            <a:ext cx="1232552" cy="3276600"/>
          </a:xfrm>
          <a:custGeom>
            <a:avLst/>
            <a:gdLst>
              <a:gd name="connsiteX0" fmla="*/ 1171575 w 1176337"/>
              <a:gd name="connsiteY0" fmla="*/ 0 h 3267075"/>
              <a:gd name="connsiteX1" fmla="*/ 0 w 1176337"/>
              <a:gd name="connsiteY1" fmla="*/ 2762250 h 3267075"/>
              <a:gd name="connsiteX2" fmla="*/ 1176337 w 1176337"/>
              <a:gd name="connsiteY2" fmla="*/ 3267075 h 3267075"/>
              <a:gd name="connsiteX3" fmla="*/ 1171575 w 1176337"/>
              <a:gd name="connsiteY3" fmla="*/ 0 h 3267075"/>
              <a:gd name="connsiteX0" fmla="*/ 1176337 w 1176795"/>
              <a:gd name="connsiteY0" fmla="*/ 0 h 3276600"/>
              <a:gd name="connsiteX1" fmla="*/ 0 w 1176795"/>
              <a:gd name="connsiteY1" fmla="*/ 2771775 h 3276600"/>
              <a:gd name="connsiteX2" fmla="*/ 1176337 w 1176795"/>
              <a:gd name="connsiteY2" fmla="*/ 3276600 h 3276600"/>
              <a:gd name="connsiteX3" fmla="*/ 1176337 w 1176795"/>
              <a:gd name="connsiteY3" fmla="*/ 0 h 3276600"/>
              <a:gd name="connsiteX0" fmla="*/ 1209791 w 1210249"/>
              <a:gd name="connsiteY0" fmla="*/ 0 h 3276600"/>
              <a:gd name="connsiteX1" fmla="*/ 0 w 1210249"/>
              <a:gd name="connsiteY1" fmla="*/ 2771775 h 3276600"/>
              <a:gd name="connsiteX2" fmla="*/ 1209791 w 1210249"/>
              <a:gd name="connsiteY2" fmla="*/ 3276600 h 3276600"/>
              <a:gd name="connsiteX3" fmla="*/ 1209791 w 1210249"/>
              <a:gd name="connsiteY3" fmla="*/ 0 h 3276600"/>
              <a:gd name="connsiteX0" fmla="*/ 1232094 w 1232552"/>
              <a:gd name="connsiteY0" fmla="*/ 0 h 3276600"/>
              <a:gd name="connsiteX1" fmla="*/ 0 w 1232552"/>
              <a:gd name="connsiteY1" fmla="*/ 2749472 h 3276600"/>
              <a:gd name="connsiteX2" fmla="*/ 1232094 w 1232552"/>
              <a:gd name="connsiteY2" fmla="*/ 3276600 h 3276600"/>
              <a:gd name="connsiteX3" fmla="*/ 1232094 w 1232552"/>
              <a:gd name="connsiteY3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552" h="3276600">
                <a:moveTo>
                  <a:pt x="1232094" y="0"/>
                </a:moveTo>
                <a:lnTo>
                  <a:pt x="0" y="2749472"/>
                </a:lnTo>
                <a:lnTo>
                  <a:pt x="1232094" y="3276600"/>
                </a:lnTo>
                <a:cubicBezTo>
                  <a:pt x="1230507" y="2187575"/>
                  <a:pt x="1233681" y="1089025"/>
                  <a:pt x="1232094" y="0"/>
                </a:cubicBez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56" name="Freeform 19">
            <a:extLst>
              <a:ext uri="{FF2B5EF4-FFF2-40B4-BE49-F238E27FC236}">
                <a16:creationId xmlns:a16="http://schemas.microsoft.com/office/drawing/2014/main" id="{7F0FBD88-B12E-4D37-9D79-E4F4281AD5E2}"/>
              </a:ext>
            </a:extLst>
          </p:cNvPr>
          <p:cNvSpPr/>
          <p:nvPr userDrawn="1"/>
        </p:nvSpPr>
        <p:spPr>
          <a:xfrm>
            <a:off x="6366969" y="2428875"/>
            <a:ext cx="3339005" cy="2271713"/>
          </a:xfrm>
          <a:custGeom>
            <a:avLst/>
            <a:gdLst>
              <a:gd name="connsiteX0" fmla="*/ 0 w 3324225"/>
              <a:gd name="connsiteY0" fmla="*/ 590550 h 2271713"/>
              <a:gd name="connsiteX1" fmla="*/ 1343025 w 3324225"/>
              <a:gd name="connsiteY1" fmla="*/ 2271713 h 2271713"/>
              <a:gd name="connsiteX2" fmla="*/ 3324225 w 3324225"/>
              <a:gd name="connsiteY2" fmla="*/ 0 h 2271713"/>
              <a:gd name="connsiteX3" fmla="*/ 0 w 3324225"/>
              <a:gd name="connsiteY3" fmla="*/ 590550 h 2271713"/>
              <a:gd name="connsiteX0" fmla="*/ 0 w 3333750"/>
              <a:gd name="connsiteY0" fmla="*/ 585787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85787 h 2271713"/>
              <a:gd name="connsiteX0" fmla="*/ 0 w 3333750"/>
              <a:gd name="connsiteY0" fmla="*/ 591043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91043 h 2271713"/>
              <a:gd name="connsiteX0" fmla="*/ 0 w 3339005"/>
              <a:gd name="connsiteY0" fmla="*/ 591043 h 2271713"/>
              <a:gd name="connsiteX1" fmla="*/ 1357805 w 3339005"/>
              <a:gd name="connsiteY1" fmla="*/ 2271713 h 2271713"/>
              <a:gd name="connsiteX2" fmla="*/ 3339005 w 3339005"/>
              <a:gd name="connsiteY2" fmla="*/ 0 h 2271713"/>
              <a:gd name="connsiteX3" fmla="*/ 0 w 3339005"/>
              <a:gd name="connsiteY3" fmla="*/ 591043 h 22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9005" h="2271713">
                <a:moveTo>
                  <a:pt x="0" y="591043"/>
                </a:moveTo>
                <a:lnTo>
                  <a:pt x="1357805" y="2271713"/>
                </a:lnTo>
                <a:lnTo>
                  <a:pt x="3339005" y="0"/>
                </a:lnTo>
                <a:lnTo>
                  <a:pt x="0" y="59104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7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57" name="Freeform 20">
            <a:extLst>
              <a:ext uri="{FF2B5EF4-FFF2-40B4-BE49-F238E27FC236}">
                <a16:creationId xmlns:a16="http://schemas.microsoft.com/office/drawing/2014/main" id="{3CC05558-4AE9-4E14-86EE-EC88DB9F2E93}"/>
              </a:ext>
            </a:extLst>
          </p:cNvPr>
          <p:cNvSpPr/>
          <p:nvPr userDrawn="1"/>
        </p:nvSpPr>
        <p:spPr>
          <a:xfrm>
            <a:off x="1025774" y="1761707"/>
            <a:ext cx="2098477" cy="1910094"/>
          </a:xfrm>
          <a:custGeom>
            <a:avLst/>
            <a:gdLst>
              <a:gd name="connsiteX0" fmla="*/ 2086304 w 2086304"/>
              <a:gd name="connsiteY0" fmla="*/ 0 h 1886607"/>
              <a:gd name="connsiteX1" fmla="*/ 0 w 2086304"/>
              <a:gd name="connsiteY1" fmla="*/ 15765 h 1886607"/>
              <a:gd name="connsiteX2" fmla="*/ 362607 w 2086304"/>
              <a:gd name="connsiteY2" fmla="*/ 1886607 h 1886607"/>
              <a:gd name="connsiteX3" fmla="*/ 2086304 w 2086304"/>
              <a:gd name="connsiteY3" fmla="*/ 0 h 1886607"/>
              <a:gd name="connsiteX0" fmla="*/ 2101053 w 2101053"/>
              <a:gd name="connsiteY0" fmla="*/ 0 h 1886607"/>
              <a:gd name="connsiteX1" fmla="*/ 0 w 2101053"/>
              <a:gd name="connsiteY1" fmla="*/ 1207 h 1886607"/>
              <a:gd name="connsiteX2" fmla="*/ 377356 w 2101053"/>
              <a:gd name="connsiteY2" fmla="*/ 1886607 h 1886607"/>
              <a:gd name="connsiteX3" fmla="*/ 2101053 w 2101053"/>
              <a:gd name="connsiteY3" fmla="*/ 0 h 1886607"/>
              <a:gd name="connsiteX0" fmla="*/ 2098477 w 2098477"/>
              <a:gd name="connsiteY0" fmla="*/ 8963 h 1885400"/>
              <a:gd name="connsiteX1" fmla="*/ 0 w 2098477"/>
              <a:gd name="connsiteY1" fmla="*/ 0 h 1885400"/>
              <a:gd name="connsiteX2" fmla="*/ 377356 w 2098477"/>
              <a:gd name="connsiteY2" fmla="*/ 1885400 h 1885400"/>
              <a:gd name="connsiteX3" fmla="*/ 2098477 w 2098477"/>
              <a:gd name="connsiteY3" fmla="*/ 8963 h 188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477" h="1885400">
                <a:moveTo>
                  <a:pt x="2098477" y="8963"/>
                </a:moveTo>
                <a:lnTo>
                  <a:pt x="0" y="0"/>
                </a:lnTo>
                <a:lnTo>
                  <a:pt x="377356" y="1885400"/>
                </a:lnTo>
                <a:lnTo>
                  <a:pt x="2098477" y="8963"/>
                </a:lnTo>
                <a:close/>
              </a:path>
            </a:pathLst>
          </a:custGeom>
          <a:gradFill>
            <a:gsLst>
              <a:gs pos="8000">
                <a:schemeClr val="accent2"/>
              </a:gs>
              <a:gs pos="90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58" name="Freeform 21">
            <a:extLst>
              <a:ext uri="{FF2B5EF4-FFF2-40B4-BE49-F238E27FC236}">
                <a16:creationId xmlns:a16="http://schemas.microsoft.com/office/drawing/2014/main" id="{D557D87B-10A1-49E8-BA84-9A1AACF91CA8}"/>
              </a:ext>
            </a:extLst>
          </p:cNvPr>
          <p:cNvSpPr/>
          <p:nvPr userDrawn="1"/>
        </p:nvSpPr>
        <p:spPr>
          <a:xfrm>
            <a:off x="3532" y="4857972"/>
            <a:ext cx="4090198" cy="2007612"/>
          </a:xfrm>
          <a:custGeom>
            <a:avLst/>
            <a:gdLst>
              <a:gd name="connsiteX0" fmla="*/ 3576398 w 4077729"/>
              <a:gd name="connsiteY0" fmla="*/ 0 h 1994733"/>
              <a:gd name="connsiteX1" fmla="*/ 4077729 w 4077729"/>
              <a:gd name="connsiteY1" fmla="*/ 1101516 h 1994733"/>
              <a:gd name="connsiteX2" fmla="*/ 0 w 4077729"/>
              <a:gd name="connsiteY2" fmla="*/ 1994733 h 1994733"/>
              <a:gd name="connsiteX3" fmla="*/ 3576398 w 4077729"/>
              <a:gd name="connsiteY3" fmla="*/ 0 h 1994733"/>
              <a:gd name="connsiteX0" fmla="*/ 3576398 w 4086042"/>
              <a:gd name="connsiteY0" fmla="*/ 0 h 1994733"/>
              <a:gd name="connsiteX1" fmla="*/ 4086042 w 4086042"/>
              <a:gd name="connsiteY1" fmla="*/ 1093204 h 1994733"/>
              <a:gd name="connsiteX2" fmla="*/ 0 w 4086042"/>
              <a:gd name="connsiteY2" fmla="*/ 1994733 h 1994733"/>
              <a:gd name="connsiteX3" fmla="*/ 3576398 w 4086042"/>
              <a:gd name="connsiteY3" fmla="*/ 0 h 1994733"/>
              <a:gd name="connsiteX0" fmla="*/ 3576398 w 4090198"/>
              <a:gd name="connsiteY0" fmla="*/ 0 h 1994733"/>
              <a:gd name="connsiteX1" fmla="*/ 4090198 w 4090198"/>
              <a:gd name="connsiteY1" fmla="*/ 1084892 h 1994733"/>
              <a:gd name="connsiteX2" fmla="*/ 0 w 4090198"/>
              <a:gd name="connsiteY2" fmla="*/ 1994733 h 1994733"/>
              <a:gd name="connsiteX3" fmla="*/ 3576398 w 4090198"/>
              <a:gd name="connsiteY3" fmla="*/ 0 h 1994733"/>
              <a:gd name="connsiteX0" fmla="*/ 3576398 w 4090198"/>
              <a:gd name="connsiteY0" fmla="*/ 0 h 2007612"/>
              <a:gd name="connsiteX1" fmla="*/ 4090198 w 4090198"/>
              <a:gd name="connsiteY1" fmla="*/ 1084892 h 2007612"/>
              <a:gd name="connsiteX2" fmla="*/ 0 w 4090198"/>
              <a:gd name="connsiteY2" fmla="*/ 2007612 h 2007612"/>
              <a:gd name="connsiteX3" fmla="*/ 3576398 w 4090198"/>
              <a:gd name="connsiteY3" fmla="*/ 0 h 200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0198" h="2007612">
                <a:moveTo>
                  <a:pt x="3576398" y="0"/>
                </a:moveTo>
                <a:lnTo>
                  <a:pt x="4090198" y="1084892"/>
                </a:lnTo>
                <a:lnTo>
                  <a:pt x="0" y="2007612"/>
                </a:lnTo>
                <a:lnTo>
                  <a:pt x="3576398" y="0"/>
                </a:lnTo>
                <a:close/>
              </a:path>
            </a:pathLst>
          </a:cu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59" name="Freeform 22">
            <a:extLst>
              <a:ext uri="{FF2B5EF4-FFF2-40B4-BE49-F238E27FC236}">
                <a16:creationId xmlns:a16="http://schemas.microsoft.com/office/drawing/2014/main" id="{2D2C2567-47FC-4AD3-B234-DAF78BBD5B79}"/>
              </a:ext>
            </a:extLst>
          </p:cNvPr>
          <p:cNvSpPr/>
          <p:nvPr userDrawn="1"/>
        </p:nvSpPr>
        <p:spPr>
          <a:xfrm>
            <a:off x="-6301" y="5938309"/>
            <a:ext cx="4092304" cy="924304"/>
          </a:xfrm>
          <a:custGeom>
            <a:avLst/>
            <a:gdLst>
              <a:gd name="connsiteX0" fmla="*/ 4074199 w 4074199"/>
              <a:gd name="connsiteY0" fmla="*/ 0 h 907339"/>
              <a:gd name="connsiteX1" fmla="*/ 3357507 w 4074199"/>
              <a:gd name="connsiteY1" fmla="*/ 907339 h 907339"/>
              <a:gd name="connsiteX2" fmla="*/ 0 w 4074199"/>
              <a:gd name="connsiteY2" fmla="*/ 907339 h 907339"/>
              <a:gd name="connsiteX3" fmla="*/ 4074199 w 4074199"/>
              <a:gd name="connsiteY3" fmla="*/ 0 h 907339"/>
              <a:gd name="connsiteX0" fmla="*/ 4084791 w 4084791"/>
              <a:gd name="connsiteY0" fmla="*/ 0 h 907339"/>
              <a:gd name="connsiteX1" fmla="*/ 3368099 w 4084791"/>
              <a:gd name="connsiteY1" fmla="*/ 907339 h 907339"/>
              <a:gd name="connsiteX2" fmla="*/ 0 w 4084791"/>
              <a:gd name="connsiteY2" fmla="*/ 907339 h 907339"/>
              <a:gd name="connsiteX3" fmla="*/ 4084791 w 4084791"/>
              <a:gd name="connsiteY3" fmla="*/ 0 h 907339"/>
              <a:gd name="connsiteX0" fmla="*/ 4100031 w 4100031"/>
              <a:gd name="connsiteY0" fmla="*/ 0 h 907339"/>
              <a:gd name="connsiteX1" fmla="*/ 3368099 w 4100031"/>
              <a:gd name="connsiteY1" fmla="*/ 907339 h 907339"/>
              <a:gd name="connsiteX2" fmla="*/ 0 w 4100031"/>
              <a:gd name="connsiteY2" fmla="*/ 907339 h 907339"/>
              <a:gd name="connsiteX3" fmla="*/ 4100031 w 4100031"/>
              <a:gd name="connsiteY3" fmla="*/ 0 h 907339"/>
              <a:gd name="connsiteX0" fmla="*/ 4102607 w 4102607"/>
              <a:gd name="connsiteY0" fmla="*/ 0 h 907339"/>
              <a:gd name="connsiteX1" fmla="*/ 3370675 w 4102607"/>
              <a:gd name="connsiteY1" fmla="*/ 907339 h 907339"/>
              <a:gd name="connsiteX2" fmla="*/ 0 w 4102607"/>
              <a:gd name="connsiteY2" fmla="*/ 857464 h 907339"/>
              <a:gd name="connsiteX3" fmla="*/ 4102607 w 4102607"/>
              <a:gd name="connsiteY3" fmla="*/ 0 h 907339"/>
              <a:gd name="connsiteX0" fmla="*/ 4097455 w 4097455"/>
              <a:gd name="connsiteY0" fmla="*/ 0 h 907339"/>
              <a:gd name="connsiteX1" fmla="*/ 3365523 w 4097455"/>
              <a:gd name="connsiteY1" fmla="*/ 907339 h 907339"/>
              <a:gd name="connsiteX2" fmla="*/ 0 w 4097455"/>
              <a:gd name="connsiteY2" fmla="*/ 859958 h 907339"/>
              <a:gd name="connsiteX3" fmla="*/ 4097455 w 4097455"/>
              <a:gd name="connsiteY3" fmla="*/ 0 h 907339"/>
              <a:gd name="connsiteX0" fmla="*/ 4097455 w 4097455"/>
              <a:gd name="connsiteY0" fmla="*/ 0 h 862451"/>
              <a:gd name="connsiteX1" fmla="*/ 3411887 w 4097455"/>
              <a:gd name="connsiteY1" fmla="*/ 862451 h 862451"/>
              <a:gd name="connsiteX2" fmla="*/ 0 w 4097455"/>
              <a:gd name="connsiteY2" fmla="*/ 859958 h 862451"/>
              <a:gd name="connsiteX3" fmla="*/ 4097455 w 4097455"/>
              <a:gd name="connsiteY3" fmla="*/ 0 h 862451"/>
              <a:gd name="connsiteX0" fmla="*/ 4089728 w 4089728"/>
              <a:gd name="connsiteY0" fmla="*/ 0 h 892377"/>
              <a:gd name="connsiteX1" fmla="*/ 3411887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92377"/>
              <a:gd name="connsiteX1" fmla="*/ 3424766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89884"/>
              <a:gd name="connsiteX1" fmla="*/ 3360372 w 4089728"/>
              <a:gd name="connsiteY1" fmla="*/ 889884 h 889884"/>
              <a:gd name="connsiteX2" fmla="*/ 0 w 4089728"/>
              <a:gd name="connsiteY2" fmla="*/ 889884 h 889884"/>
              <a:gd name="connsiteX3" fmla="*/ 4089728 w 4089728"/>
              <a:gd name="connsiteY3" fmla="*/ 0 h 889884"/>
              <a:gd name="connsiteX0" fmla="*/ 4079425 w 4079425"/>
              <a:gd name="connsiteY0" fmla="*/ 0 h 889884"/>
              <a:gd name="connsiteX1" fmla="*/ 3350069 w 4079425"/>
              <a:gd name="connsiteY1" fmla="*/ 889884 h 889884"/>
              <a:gd name="connsiteX2" fmla="*/ 0 w 4079425"/>
              <a:gd name="connsiteY2" fmla="*/ 882403 h 889884"/>
              <a:gd name="connsiteX3" fmla="*/ 4079425 w 4079425"/>
              <a:gd name="connsiteY3" fmla="*/ 0 h 889884"/>
              <a:gd name="connsiteX0" fmla="*/ 4082000 w 4082000"/>
              <a:gd name="connsiteY0" fmla="*/ 0 h 889884"/>
              <a:gd name="connsiteX1" fmla="*/ 3352644 w 4082000"/>
              <a:gd name="connsiteY1" fmla="*/ 889884 h 889884"/>
              <a:gd name="connsiteX2" fmla="*/ 0 w 4082000"/>
              <a:gd name="connsiteY2" fmla="*/ 882403 h 889884"/>
              <a:gd name="connsiteX3" fmla="*/ 4082000 w 4082000"/>
              <a:gd name="connsiteY3" fmla="*/ 0 h 889884"/>
              <a:gd name="connsiteX0" fmla="*/ 4087152 w 4087152"/>
              <a:gd name="connsiteY0" fmla="*/ 0 h 1007091"/>
              <a:gd name="connsiteX1" fmla="*/ 3357796 w 4087152"/>
              <a:gd name="connsiteY1" fmla="*/ 889884 h 1007091"/>
              <a:gd name="connsiteX2" fmla="*/ 0 w 4087152"/>
              <a:gd name="connsiteY2" fmla="*/ 1007091 h 1007091"/>
              <a:gd name="connsiteX3" fmla="*/ 4087152 w 4087152"/>
              <a:gd name="connsiteY3" fmla="*/ 0 h 1007091"/>
              <a:gd name="connsiteX0" fmla="*/ 4092304 w 4092304"/>
              <a:gd name="connsiteY0" fmla="*/ 0 h 894872"/>
              <a:gd name="connsiteX1" fmla="*/ 3362948 w 4092304"/>
              <a:gd name="connsiteY1" fmla="*/ 889884 h 894872"/>
              <a:gd name="connsiteX2" fmla="*/ 0 w 4092304"/>
              <a:gd name="connsiteY2" fmla="*/ 894872 h 894872"/>
              <a:gd name="connsiteX3" fmla="*/ 4092304 w 4092304"/>
              <a:gd name="connsiteY3" fmla="*/ 0 h 89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2304" h="894872">
                <a:moveTo>
                  <a:pt x="4092304" y="0"/>
                </a:moveTo>
                <a:lnTo>
                  <a:pt x="3362948" y="889884"/>
                </a:lnTo>
                <a:lnTo>
                  <a:pt x="0" y="894872"/>
                </a:lnTo>
                <a:lnTo>
                  <a:pt x="4092304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0" name="Freeform 23">
            <a:extLst>
              <a:ext uri="{FF2B5EF4-FFF2-40B4-BE49-F238E27FC236}">
                <a16:creationId xmlns:a16="http://schemas.microsoft.com/office/drawing/2014/main" id="{79B2118E-BB71-4D0E-8A9D-6EE887B95CBB}"/>
              </a:ext>
            </a:extLst>
          </p:cNvPr>
          <p:cNvSpPr/>
          <p:nvPr userDrawn="1"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24">
            <a:extLst>
              <a:ext uri="{FF2B5EF4-FFF2-40B4-BE49-F238E27FC236}">
                <a16:creationId xmlns:a16="http://schemas.microsoft.com/office/drawing/2014/main" id="{25D13AFA-1C14-4F64-B213-2DB5B3ACE1C1}"/>
              </a:ext>
            </a:extLst>
          </p:cNvPr>
          <p:cNvSpPr/>
          <p:nvPr userDrawn="1"/>
        </p:nvSpPr>
        <p:spPr>
          <a:xfrm>
            <a:off x="3317876" y="5936217"/>
            <a:ext cx="5416584" cy="930949"/>
          </a:xfrm>
          <a:custGeom>
            <a:avLst/>
            <a:gdLst>
              <a:gd name="connsiteX0" fmla="*/ 683287 w 5365819"/>
              <a:gd name="connsiteY0" fmla="*/ 0 h 914400"/>
              <a:gd name="connsiteX1" fmla="*/ 5365819 w 5365819"/>
              <a:gd name="connsiteY1" fmla="*/ 904351 h 914400"/>
              <a:gd name="connsiteX2" fmla="*/ 0 w 5365819"/>
              <a:gd name="connsiteY2" fmla="*/ 914400 h 914400"/>
              <a:gd name="connsiteX3" fmla="*/ 683287 w 5365819"/>
              <a:gd name="connsiteY3" fmla="*/ 0 h 914400"/>
              <a:gd name="connsiteX0" fmla="*/ 711531 w 5394063"/>
              <a:gd name="connsiteY0" fmla="*/ 0 h 917930"/>
              <a:gd name="connsiteX1" fmla="*/ 5394063 w 5394063"/>
              <a:gd name="connsiteY1" fmla="*/ 904351 h 917930"/>
              <a:gd name="connsiteX2" fmla="*/ 0 w 5394063"/>
              <a:gd name="connsiteY2" fmla="*/ 917930 h 917930"/>
              <a:gd name="connsiteX3" fmla="*/ 711531 w 5394063"/>
              <a:gd name="connsiteY3" fmla="*/ 0 h 917930"/>
              <a:gd name="connsiteX0" fmla="*/ 725653 w 5394063"/>
              <a:gd name="connsiteY0" fmla="*/ 0 h 910869"/>
              <a:gd name="connsiteX1" fmla="*/ 5394063 w 5394063"/>
              <a:gd name="connsiteY1" fmla="*/ 897290 h 910869"/>
              <a:gd name="connsiteX2" fmla="*/ 0 w 5394063"/>
              <a:gd name="connsiteY2" fmla="*/ 910869 h 910869"/>
              <a:gd name="connsiteX3" fmla="*/ 725653 w 5394063"/>
              <a:gd name="connsiteY3" fmla="*/ 0 h 910869"/>
              <a:gd name="connsiteX0" fmla="*/ 725653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5653 w 5376410"/>
              <a:gd name="connsiteY3" fmla="*/ 0 h 910869"/>
              <a:gd name="connsiteX0" fmla="*/ 783842 w 5376410"/>
              <a:gd name="connsiteY0" fmla="*/ 0 h 765396"/>
              <a:gd name="connsiteX1" fmla="*/ 5376410 w 5376410"/>
              <a:gd name="connsiteY1" fmla="*/ 762408 h 765396"/>
              <a:gd name="connsiteX2" fmla="*/ 0 w 5376410"/>
              <a:gd name="connsiteY2" fmla="*/ 765396 h 765396"/>
              <a:gd name="connsiteX3" fmla="*/ 783842 w 5376410"/>
              <a:gd name="connsiteY3" fmla="*/ 0 h 765396"/>
              <a:gd name="connsiteX0" fmla="*/ 729810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9810 w 5376410"/>
              <a:gd name="connsiteY3" fmla="*/ 0 h 910869"/>
              <a:gd name="connsiteX0" fmla="*/ 71457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4570 w 5376410"/>
              <a:gd name="connsiteY3" fmla="*/ 0 h 918489"/>
              <a:gd name="connsiteX0" fmla="*/ 809820 w 5376410"/>
              <a:gd name="connsiteY0" fmla="*/ 0 h 758469"/>
              <a:gd name="connsiteX1" fmla="*/ 5376410 w 5376410"/>
              <a:gd name="connsiteY1" fmla="*/ 755481 h 758469"/>
              <a:gd name="connsiteX2" fmla="*/ 0 w 5376410"/>
              <a:gd name="connsiteY2" fmla="*/ 758469 h 758469"/>
              <a:gd name="connsiteX3" fmla="*/ 809820 w 5376410"/>
              <a:gd name="connsiteY3" fmla="*/ 0 h 758469"/>
              <a:gd name="connsiteX0" fmla="*/ 71076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0760 w 5376410"/>
              <a:gd name="connsiteY3" fmla="*/ 0 h 918489"/>
              <a:gd name="connsiteX0" fmla="*/ 722190 w 5376410"/>
              <a:gd name="connsiteY0" fmla="*/ 0 h 914679"/>
              <a:gd name="connsiteX1" fmla="*/ 5376410 w 5376410"/>
              <a:gd name="connsiteY1" fmla="*/ 911691 h 914679"/>
              <a:gd name="connsiteX2" fmla="*/ 0 w 5376410"/>
              <a:gd name="connsiteY2" fmla="*/ 914679 h 914679"/>
              <a:gd name="connsiteX3" fmla="*/ 722190 w 5376410"/>
              <a:gd name="connsiteY3" fmla="*/ 0 h 914679"/>
              <a:gd name="connsiteX0" fmla="*/ 735069 w 5389289"/>
              <a:gd name="connsiteY0" fmla="*/ 0 h 912104"/>
              <a:gd name="connsiteX1" fmla="*/ 5389289 w 5389289"/>
              <a:gd name="connsiteY1" fmla="*/ 911691 h 912104"/>
              <a:gd name="connsiteX2" fmla="*/ 0 w 5389289"/>
              <a:gd name="connsiteY2" fmla="*/ 912104 h 912104"/>
              <a:gd name="connsiteX3" fmla="*/ 735069 w 5389289"/>
              <a:gd name="connsiteY3" fmla="*/ 0 h 912104"/>
              <a:gd name="connsiteX0" fmla="*/ 735069 w 5389289"/>
              <a:gd name="connsiteY0" fmla="*/ 0 h 925339"/>
              <a:gd name="connsiteX1" fmla="*/ 5389289 w 5389289"/>
              <a:gd name="connsiteY1" fmla="*/ 925339 h 925339"/>
              <a:gd name="connsiteX2" fmla="*/ 0 w 5389289"/>
              <a:gd name="connsiteY2" fmla="*/ 912104 h 925339"/>
              <a:gd name="connsiteX3" fmla="*/ 735069 w 5389289"/>
              <a:gd name="connsiteY3" fmla="*/ 0 h 925339"/>
              <a:gd name="connsiteX0" fmla="*/ 762364 w 5416584"/>
              <a:gd name="connsiteY0" fmla="*/ 0 h 939400"/>
              <a:gd name="connsiteX1" fmla="*/ 5416584 w 5416584"/>
              <a:gd name="connsiteY1" fmla="*/ 925339 h 939400"/>
              <a:gd name="connsiteX2" fmla="*/ 0 w 5416584"/>
              <a:gd name="connsiteY2" fmla="*/ 939400 h 939400"/>
              <a:gd name="connsiteX3" fmla="*/ 762364 w 5416584"/>
              <a:gd name="connsiteY3" fmla="*/ 0 h 939400"/>
              <a:gd name="connsiteX0" fmla="*/ 762364 w 5416584"/>
              <a:gd name="connsiteY0" fmla="*/ 0 h 945010"/>
              <a:gd name="connsiteX1" fmla="*/ 5416584 w 5416584"/>
              <a:gd name="connsiteY1" fmla="*/ 930949 h 945010"/>
              <a:gd name="connsiteX2" fmla="*/ 0 w 5416584"/>
              <a:gd name="connsiteY2" fmla="*/ 945010 h 945010"/>
              <a:gd name="connsiteX3" fmla="*/ 762364 w 5416584"/>
              <a:gd name="connsiteY3" fmla="*/ 0 h 945010"/>
              <a:gd name="connsiteX0" fmla="*/ 762364 w 5416584"/>
              <a:gd name="connsiteY0" fmla="*/ 0 h 930949"/>
              <a:gd name="connsiteX1" fmla="*/ 5416584 w 5416584"/>
              <a:gd name="connsiteY1" fmla="*/ 930949 h 930949"/>
              <a:gd name="connsiteX2" fmla="*/ 0 w 5416584"/>
              <a:gd name="connsiteY2" fmla="*/ 921156 h 930949"/>
              <a:gd name="connsiteX3" fmla="*/ 762364 w 5416584"/>
              <a:gd name="connsiteY3" fmla="*/ 0 h 93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6584" h="930949">
                <a:moveTo>
                  <a:pt x="762364" y="0"/>
                </a:moveTo>
                <a:lnTo>
                  <a:pt x="5416584" y="930949"/>
                </a:lnTo>
                <a:lnTo>
                  <a:pt x="0" y="921156"/>
                </a:lnTo>
                <a:lnTo>
                  <a:pt x="762364" y="0"/>
                </a:lnTo>
                <a:close/>
              </a:path>
            </a:pathLst>
          </a:custGeom>
          <a:gradFill>
            <a:gsLst>
              <a:gs pos="4000">
                <a:schemeClr val="accent1"/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2" name="Freeform 25">
            <a:extLst>
              <a:ext uri="{FF2B5EF4-FFF2-40B4-BE49-F238E27FC236}">
                <a16:creationId xmlns:a16="http://schemas.microsoft.com/office/drawing/2014/main" id="{2188AD68-EAE9-4050-8E10-D9438C2243B1}"/>
              </a:ext>
            </a:extLst>
          </p:cNvPr>
          <p:cNvSpPr/>
          <p:nvPr userDrawn="1"/>
        </p:nvSpPr>
        <p:spPr>
          <a:xfrm>
            <a:off x="10990536" y="3785435"/>
            <a:ext cx="1203845" cy="3091509"/>
          </a:xfrm>
          <a:custGeom>
            <a:avLst/>
            <a:gdLst>
              <a:gd name="connsiteX0" fmla="*/ 0 w 1182718"/>
              <a:gd name="connsiteY0" fmla="*/ 0 h 3032701"/>
              <a:gd name="connsiteX1" fmla="*/ 497800 w 1182718"/>
              <a:gd name="connsiteY1" fmla="*/ 3032701 h 3032701"/>
              <a:gd name="connsiteX2" fmla="*/ 1182718 w 1182718"/>
              <a:gd name="connsiteY2" fmla="*/ 515453 h 3032701"/>
              <a:gd name="connsiteX3" fmla="*/ 0 w 1182718"/>
              <a:gd name="connsiteY3" fmla="*/ 0 h 3032701"/>
              <a:gd name="connsiteX0" fmla="*/ 0 w 1179187"/>
              <a:gd name="connsiteY0" fmla="*/ 0 h 3029170"/>
              <a:gd name="connsiteX1" fmla="*/ 494269 w 1179187"/>
              <a:gd name="connsiteY1" fmla="*/ 3029170 h 3029170"/>
              <a:gd name="connsiteX2" fmla="*/ 1179187 w 1179187"/>
              <a:gd name="connsiteY2" fmla="*/ 511922 h 3029170"/>
              <a:gd name="connsiteX3" fmla="*/ 0 w 1179187"/>
              <a:gd name="connsiteY3" fmla="*/ 0 h 3029170"/>
              <a:gd name="connsiteX0" fmla="*/ 0 w 1179187"/>
              <a:gd name="connsiteY0" fmla="*/ 0 h 3039761"/>
              <a:gd name="connsiteX1" fmla="*/ 483677 w 1179187"/>
              <a:gd name="connsiteY1" fmla="*/ 3039761 h 3039761"/>
              <a:gd name="connsiteX2" fmla="*/ 1179187 w 1179187"/>
              <a:gd name="connsiteY2" fmla="*/ 511922 h 3039761"/>
              <a:gd name="connsiteX3" fmla="*/ 0 w 1179187"/>
              <a:gd name="connsiteY3" fmla="*/ 0 h 3039761"/>
              <a:gd name="connsiteX0" fmla="*/ 0 w 1190407"/>
              <a:gd name="connsiteY0" fmla="*/ 0 h 3039761"/>
              <a:gd name="connsiteX1" fmla="*/ 494897 w 1190407"/>
              <a:gd name="connsiteY1" fmla="*/ 3039761 h 3039761"/>
              <a:gd name="connsiteX2" fmla="*/ 1190407 w 1190407"/>
              <a:gd name="connsiteY2" fmla="*/ 511922 h 3039761"/>
              <a:gd name="connsiteX3" fmla="*/ 0 w 1190407"/>
              <a:gd name="connsiteY3" fmla="*/ 0 h 3039761"/>
              <a:gd name="connsiteX0" fmla="*/ 0 w 1203107"/>
              <a:gd name="connsiteY0" fmla="*/ 0 h 3065161"/>
              <a:gd name="connsiteX1" fmla="*/ 507597 w 1203107"/>
              <a:gd name="connsiteY1" fmla="*/ 3065161 h 3065161"/>
              <a:gd name="connsiteX2" fmla="*/ 1203107 w 1203107"/>
              <a:gd name="connsiteY2" fmla="*/ 537322 h 3065161"/>
              <a:gd name="connsiteX3" fmla="*/ 0 w 1203107"/>
              <a:gd name="connsiteY3" fmla="*/ 0 h 3065161"/>
              <a:gd name="connsiteX0" fmla="*/ 0 w 1209457"/>
              <a:gd name="connsiteY0" fmla="*/ 0 h 3065161"/>
              <a:gd name="connsiteX1" fmla="*/ 507597 w 1209457"/>
              <a:gd name="connsiteY1" fmla="*/ 3065161 h 3065161"/>
              <a:gd name="connsiteX2" fmla="*/ 1209457 w 1209457"/>
              <a:gd name="connsiteY2" fmla="*/ 543672 h 3065161"/>
              <a:gd name="connsiteX3" fmla="*/ 0 w 1209457"/>
              <a:gd name="connsiteY3" fmla="*/ 0 h 3065161"/>
              <a:gd name="connsiteX0" fmla="*/ 0 w 1215807"/>
              <a:gd name="connsiteY0" fmla="*/ 0 h 3065161"/>
              <a:gd name="connsiteX1" fmla="*/ 507597 w 1215807"/>
              <a:gd name="connsiteY1" fmla="*/ 3065161 h 3065161"/>
              <a:gd name="connsiteX2" fmla="*/ 1215807 w 1215807"/>
              <a:gd name="connsiteY2" fmla="*/ 537322 h 3065161"/>
              <a:gd name="connsiteX3" fmla="*/ 0 w 1215807"/>
              <a:gd name="connsiteY3" fmla="*/ 0 h 3065161"/>
              <a:gd name="connsiteX0" fmla="*/ 0 w 1209457"/>
              <a:gd name="connsiteY0" fmla="*/ 0 h 3077861"/>
              <a:gd name="connsiteX1" fmla="*/ 501247 w 1209457"/>
              <a:gd name="connsiteY1" fmla="*/ 3077861 h 3077861"/>
              <a:gd name="connsiteX2" fmla="*/ 1209457 w 1209457"/>
              <a:gd name="connsiteY2" fmla="*/ 550022 h 3077861"/>
              <a:gd name="connsiteX3" fmla="*/ 0 w 1209457"/>
              <a:gd name="connsiteY3" fmla="*/ 0 h 3077861"/>
              <a:gd name="connsiteX0" fmla="*/ 0 w 1209457"/>
              <a:gd name="connsiteY0" fmla="*/ 0 h 3091509"/>
              <a:gd name="connsiteX1" fmla="*/ 501247 w 1209457"/>
              <a:gd name="connsiteY1" fmla="*/ 3091509 h 3091509"/>
              <a:gd name="connsiteX2" fmla="*/ 1209457 w 1209457"/>
              <a:gd name="connsiteY2" fmla="*/ 550022 h 3091509"/>
              <a:gd name="connsiteX3" fmla="*/ 0 w 1209457"/>
              <a:gd name="connsiteY3" fmla="*/ 0 h 309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9457" h="3091509">
                <a:moveTo>
                  <a:pt x="0" y="0"/>
                </a:moveTo>
                <a:lnTo>
                  <a:pt x="501247" y="3091509"/>
                </a:lnTo>
                <a:lnTo>
                  <a:pt x="1209457" y="55002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3" name="Freeform 26">
            <a:extLst>
              <a:ext uri="{FF2B5EF4-FFF2-40B4-BE49-F238E27FC236}">
                <a16:creationId xmlns:a16="http://schemas.microsoft.com/office/drawing/2014/main" id="{AB1FFB56-DFF5-407E-9579-733546E78D38}"/>
              </a:ext>
            </a:extLst>
          </p:cNvPr>
          <p:cNvSpPr/>
          <p:nvPr userDrawn="1"/>
        </p:nvSpPr>
        <p:spPr>
          <a:xfrm>
            <a:off x="11488254" y="4321334"/>
            <a:ext cx="708319" cy="2552078"/>
          </a:xfrm>
          <a:custGeom>
            <a:avLst/>
            <a:gdLst>
              <a:gd name="connsiteX0" fmla="*/ 691978 w 697728"/>
              <a:gd name="connsiteY0" fmla="*/ 0 h 2520778"/>
              <a:gd name="connsiteX1" fmla="*/ 0 w 697728"/>
              <a:gd name="connsiteY1" fmla="*/ 2520778 h 2520778"/>
              <a:gd name="connsiteX2" fmla="*/ 695509 w 697728"/>
              <a:gd name="connsiteY2" fmla="*/ 2517248 h 2520778"/>
              <a:gd name="connsiteX3" fmla="*/ 691978 w 697728"/>
              <a:gd name="connsiteY3" fmla="*/ 0 h 2520778"/>
              <a:gd name="connsiteX0" fmla="*/ 691978 w 697728"/>
              <a:gd name="connsiteY0" fmla="*/ 0 h 2531370"/>
              <a:gd name="connsiteX1" fmla="*/ 0 w 697728"/>
              <a:gd name="connsiteY1" fmla="*/ 2531370 h 2531370"/>
              <a:gd name="connsiteX2" fmla="*/ 695509 w 697728"/>
              <a:gd name="connsiteY2" fmla="*/ 2517248 h 2531370"/>
              <a:gd name="connsiteX3" fmla="*/ 691978 w 697728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9039 w 704789"/>
              <a:gd name="connsiteY0" fmla="*/ 0 h 2541962"/>
              <a:gd name="connsiteX1" fmla="*/ 0 w 704789"/>
              <a:gd name="connsiteY1" fmla="*/ 2541962 h 2541962"/>
              <a:gd name="connsiteX2" fmla="*/ 702570 w 704789"/>
              <a:gd name="connsiteY2" fmla="*/ 2538431 h 2541962"/>
              <a:gd name="connsiteX3" fmla="*/ 699039 w 704789"/>
              <a:gd name="connsiteY3" fmla="*/ 0 h 2541962"/>
              <a:gd name="connsiteX0" fmla="*/ 702569 w 708319"/>
              <a:gd name="connsiteY0" fmla="*/ 0 h 2538431"/>
              <a:gd name="connsiteX1" fmla="*/ 0 w 708319"/>
              <a:gd name="connsiteY1" fmla="*/ 2538431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667264 w 673014"/>
              <a:gd name="connsiteY0" fmla="*/ 0 h 2538431"/>
              <a:gd name="connsiteX1" fmla="*/ 0 w 673014"/>
              <a:gd name="connsiteY1" fmla="*/ 2252460 h 2538431"/>
              <a:gd name="connsiteX2" fmla="*/ 670795 w 673014"/>
              <a:gd name="connsiteY2" fmla="*/ 2538431 h 2538431"/>
              <a:gd name="connsiteX3" fmla="*/ 667264 w 673014"/>
              <a:gd name="connsiteY3" fmla="*/ 0 h 2538431"/>
              <a:gd name="connsiteX0" fmla="*/ 702569 w 708319"/>
              <a:gd name="connsiteY0" fmla="*/ 0 h 2541961"/>
              <a:gd name="connsiteX1" fmla="*/ 0 w 708319"/>
              <a:gd name="connsiteY1" fmla="*/ 2541961 h 2541961"/>
              <a:gd name="connsiteX2" fmla="*/ 706100 w 708319"/>
              <a:gd name="connsiteY2" fmla="*/ 2538431 h 2541961"/>
              <a:gd name="connsiteX3" fmla="*/ 702569 w 708319"/>
              <a:gd name="connsiteY3" fmla="*/ 0 h 2541961"/>
              <a:gd name="connsiteX0" fmla="*/ 702569 w 708319"/>
              <a:gd name="connsiteY0" fmla="*/ 0 h 2538431"/>
              <a:gd name="connsiteX1" fmla="*/ 0 w 708319"/>
              <a:gd name="connsiteY1" fmla="*/ 2534900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702569 w 708319"/>
              <a:gd name="connsiteY0" fmla="*/ 0 h 2548548"/>
              <a:gd name="connsiteX1" fmla="*/ 0 w 708319"/>
              <a:gd name="connsiteY1" fmla="*/ 2548548 h 2548548"/>
              <a:gd name="connsiteX2" fmla="*/ 706100 w 708319"/>
              <a:gd name="connsiteY2" fmla="*/ 2538431 h 2548548"/>
              <a:gd name="connsiteX3" fmla="*/ 702569 w 708319"/>
              <a:gd name="connsiteY3" fmla="*/ 0 h 2548548"/>
              <a:gd name="connsiteX0" fmla="*/ 702569 w 704906"/>
              <a:gd name="connsiteY0" fmla="*/ 0 h 2548548"/>
              <a:gd name="connsiteX1" fmla="*/ 0 w 704906"/>
              <a:gd name="connsiteY1" fmla="*/ 2548548 h 2548548"/>
              <a:gd name="connsiteX2" fmla="*/ 692452 w 704906"/>
              <a:gd name="connsiteY2" fmla="*/ 2538431 h 2548548"/>
              <a:gd name="connsiteX3" fmla="*/ 702569 w 704906"/>
              <a:gd name="connsiteY3" fmla="*/ 0 h 2548548"/>
              <a:gd name="connsiteX0" fmla="*/ 702569 w 708319"/>
              <a:gd name="connsiteY0" fmla="*/ 0 h 2565726"/>
              <a:gd name="connsiteX1" fmla="*/ 0 w 708319"/>
              <a:gd name="connsiteY1" fmla="*/ 2548548 h 2565726"/>
              <a:gd name="connsiteX2" fmla="*/ 706100 w 708319"/>
              <a:gd name="connsiteY2" fmla="*/ 2565726 h 2565726"/>
              <a:gd name="connsiteX3" fmla="*/ 702569 w 708319"/>
              <a:gd name="connsiteY3" fmla="*/ 0 h 2565726"/>
              <a:gd name="connsiteX0" fmla="*/ 702569 w 708319"/>
              <a:gd name="connsiteY0" fmla="*/ 0 h 2552078"/>
              <a:gd name="connsiteX1" fmla="*/ 0 w 708319"/>
              <a:gd name="connsiteY1" fmla="*/ 2548548 h 2552078"/>
              <a:gd name="connsiteX2" fmla="*/ 706100 w 708319"/>
              <a:gd name="connsiteY2" fmla="*/ 2552078 h 2552078"/>
              <a:gd name="connsiteX3" fmla="*/ 702569 w 708319"/>
              <a:gd name="connsiteY3" fmla="*/ 0 h 255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319" h="2552078">
                <a:moveTo>
                  <a:pt x="702569" y="0"/>
                </a:moveTo>
                <a:lnTo>
                  <a:pt x="0" y="2548548"/>
                </a:lnTo>
                <a:lnTo>
                  <a:pt x="706100" y="2552078"/>
                </a:lnTo>
                <a:cubicBezTo>
                  <a:pt x="708454" y="1710642"/>
                  <a:pt x="710807" y="834375"/>
                  <a:pt x="702569" y="0"/>
                </a:cubicBezTo>
                <a:close/>
              </a:path>
            </a:pathLst>
          </a:custGeom>
          <a:gradFill>
            <a:gsLst>
              <a:gs pos="21000">
                <a:schemeClr val="accent2"/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4" name="Freeform 27">
            <a:extLst>
              <a:ext uri="{FF2B5EF4-FFF2-40B4-BE49-F238E27FC236}">
                <a16:creationId xmlns:a16="http://schemas.microsoft.com/office/drawing/2014/main" id="{E5D000B4-7054-435E-BE68-3BE9D74FD10D}"/>
              </a:ext>
            </a:extLst>
          </p:cNvPr>
          <p:cNvSpPr/>
          <p:nvPr userDrawn="1"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5" name="Freeform 28">
            <a:extLst>
              <a:ext uri="{FF2B5EF4-FFF2-40B4-BE49-F238E27FC236}">
                <a16:creationId xmlns:a16="http://schemas.microsoft.com/office/drawing/2014/main" id="{5F353CDE-4E8D-48D4-AAB0-127998E915F4}"/>
              </a:ext>
            </a:extLst>
          </p:cNvPr>
          <p:cNvSpPr/>
          <p:nvPr userDrawn="1"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6" name="Freeform 29">
            <a:extLst>
              <a:ext uri="{FF2B5EF4-FFF2-40B4-BE49-F238E27FC236}">
                <a16:creationId xmlns:a16="http://schemas.microsoft.com/office/drawing/2014/main" id="{2BCCE37C-B509-4F9A-9A1A-A0B3FC4BD002}"/>
              </a:ext>
            </a:extLst>
          </p:cNvPr>
          <p:cNvSpPr/>
          <p:nvPr userDrawn="1"/>
        </p:nvSpPr>
        <p:spPr>
          <a:xfrm>
            <a:off x="-2381" y="-1"/>
            <a:ext cx="3112998" cy="178606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  <a:gd name="connsiteX0" fmla="*/ 0 w 3081965"/>
              <a:gd name="connsiteY0" fmla="*/ 0 h 1775900"/>
              <a:gd name="connsiteX1" fmla="*/ 1036790 w 3081965"/>
              <a:gd name="connsiteY1" fmla="*/ 1773715 h 1775900"/>
              <a:gd name="connsiteX2" fmla="*/ 3081965 w 3081965"/>
              <a:gd name="connsiteY2" fmla="*/ 1775900 h 1775900"/>
              <a:gd name="connsiteX3" fmla="*/ 0 w 3081965"/>
              <a:gd name="connsiteY3" fmla="*/ 0 h 1775900"/>
              <a:gd name="connsiteX0" fmla="*/ 0 w 3086728"/>
              <a:gd name="connsiteY0" fmla="*/ 0 h 1775900"/>
              <a:gd name="connsiteX1" fmla="*/ 1036790 w 3086728"/>
              <a:gd name="connsiteY1" fmla="*/ 1773715 h 1775900"/>
              <a:gd name="connsiteX2" fmla="*/ 3086728 w 3086728"/>
              <a:gd name="connsiteY2" fmla="*/ 1775900 h 1775900"/>
              <a:gd name="connsiteX3" fmla="*/ 0 w 3086728"/>
              <a:gd name="connsiteY3" fmla="*/ 0 h 1775900"/>
              <a:gd name="connsiteX0" fmla="*/ 0 w 3091491"/>
              <a:gd name="connsiteY0" fmla="*/ 0 h 1799713"/>
              <a:gd name="connsiteX1" fmla="*/ 1036790 w 3091491"/>
              <a:gd name="connsiteY1" fmla="*/ 1773715 h 1799713"/>
              <a:gd name="connsiteX2" fmla="*/ 3091491 w 3091491"/>
              <a:gd name="connsiteY2" fmla="*/ 1799713 h 1799713"/>
              <a:gd name="connsiteX3" fmla="*/ 0 w 3091491"/>
              <a:gd name="connsiteY3" fmla="*/ 0 h 1799713"/>
              <a:gd name="connsiteX0" fmla="*/ 0 w 3120066"/>
              <a:gd name="connsiteY0" fmla="*/ 0 h 1799713"/>
              <a:gd name="connsiteX1" fmla="*/ 103679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20066"/>
              <a:gd name="connsiteY0" fmla="*/ 0 h 1799713"/>
              <a:gd name="connsiteX1" fmla="*/ 101973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33714"/>
              <a:gd name="connsiteY0" fmla="*/ 0 h 1799713"/>
              <a:gd name="connsiteX1" fmla="*/ 1033378 w 3133714"/>
              <a:gd name="connsiteY1" fmla="*/ 1773715 h 1799713"/>
              <a:gd name="connsiteX2" fmla="*/ 3133714 w 3133714"/>
              <a:gd name="connsiteY2" fmla="*/ 1799713 h 1799713"/>
              <a:gd name="connsiteX3" fmla="*/ 0 w 3133714"/>
              <a:gd name="connsiteY3" fmla="*/ 0 h 1799713"/>
              <a:gd name="connsiteX0" fmla="*/ 0 w 3140538"/>
              <a:gd name="connsiteY0" fmla="*/ 0 h 1799713"/>
              <a:gd name="connsiteX1" fmla="*/ 1040202 w 3140538"/>
              <a:gd name="connsiteY1" fmla="*/ 1773715 h 1799713"/>
              <a:gd name="connsiteX2" fmla="*/ 3140538 w 3140538"/>
              <a:gd name="connsiteY2" fmla="*/ 1799713 h 1799713"/>
              <a:gd name="connsiteX3" fmla="*/ 0 w 3140538"/>
              <a:gd name="connsiteY3" fmla="*/ 0 h 1799713"/>
              <a:gd name="connsiteX0" fmla="*/ 0 w 3126890"/>
              <a:gd name="connsiteY0" fmla="*/ 0 h 1786065"/>
              <a:gd name="connsiteX1" fmla="*/ 1040202 w 3126890"/>
              <a:gd name="connsiteY1" fmla="*/ 1773715 h 1786065"/>
              <a:gd name="connsiteX2" fmla="*/ 3126890 w 3126890"/>
              <a:gd name="connsiteY2" fmla="*/ 1786065 h 1786065"/>
              <a:gd name="connsiteX3" fmla="*/ 0 w 3126890"/>
              <a:gd name="connsiteY3" fmla="*/ 0 h 1786065"/>
              <a:gd name="connsiteX0" fmla="*/ 0 w 3113242"/>
              <a:gd name="connsiteY0" fmla="*/ 0 h 1782653"/>
              <a:gd name="connsiteX1" fmla="*/ 1026554 w 3113242"/>
              <a:gd name="connsiteY1" fmla="*/ 1770303 h 1782653"/>
              <a:gd name="connsiteX2" fmla="*/ 3113242 w 3113242"/>
              <a:gd name="connsiteY2" fmla="*/ 1782653 h 1782653"/>
              <a:gd name="connsiteX3" fmla="*/ 0 w 3113242"/>
              <a:gd name="connsiteY3" fmla="*/ 0 h 1782653"/>
              <a:gd name="connsiteX0" fmla="*/ 0 w 3123478"/>
              <a:gd name="connsiteY0" fmla="*/ 0 h 1782653"/>
              <a:gd name="connsiteX1" fmla="*/ 1036790 w 3123478"/>
              <a:gd name="connsiteY1" fmla="*/ 1770303 h 1782653"/>
              <a:gd name="connsiteX2" fmla="*/ 3123478 w 3123478"/>
              <a:gd name="connsiteY2" fmla="*/ 1782653 h 1782653"/>
              <a:gd name="connsiteX3" fmla="*/ 0 w 3123478"/>
              <a:gd name="connsiteY3" fmla="*/ 0 h 1782653"/>
              <a:gd name="connsiteX0" fmla="*/ 0 w 3109830"/>
              <a:gd name="connsiteY0" fmla="*/ 0 h 1782653"/>
              <a:gd name="connsiteX1" fmla="*/ 1036790 w 3109830"/>
              <a:gd name="connsiteY1" fmla="*/ 1770303 h 1782653"/>
              <a:gd name="connsiteX2" fmla="*/ 3109830 w 3109830"/>
              <a:gd name="connsiteY2" fmla="*/ 1782653 h 1782653"/>
              <a:gd name="connsiteX3" fmla="*/ 0 w 3109830"/>
              <a:gd name="connsiteY3" fmla="*/ 0 h 1782653"/>
              <a:gd name="connsiteX0" fmla="*/ 0 w 3120462"/>
              <a:gd name="connsiteY0" fmla="*/ 0 h 1793286"/>
              <a:gd name="connsiteX1" fmla="*/ 1047422 w 3120462"/>
              <a:gd name="connsiteY1" fmla="*/ 1780936 h 1793286"/>
              <a:gd name="connsiteX2" fmla="*/ 3120462 w 3120462"/>
              <a:gd name="connsiteY2" fmla="*/ 1793286 h 1793286"/>
              <a:gd name="connsiteX3" fmla="*/ 0 w 3120462"/>
              <a:gd name="connsiteY3" fmla="*/ 0 h 179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0462" h="1793286">
                <a:moveTo>
                  <a:pt x="0" y="0"/>
                </a:moveTo>
                <a:lnTo>
                  <a:pt x="1047422" y="1780936"/>
                </a:lnTo>
                <a:lnTo>
                  <a:pt x="3120462" y="179328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7" name="Freeform 30">
            <a:extLst>
              <a:ext uri="{FF2B5EF4-FFF2-40B4-BE49-F238E27FC236}">
                <a16:creationId xmlns:a16="http://schemas.microsoft.com/office/drawing/2014/main" id="{98D5A9C8-1939-4DCC-934A-46B4AA8755D8}"/>
              </a:ext>
            </a:extLst>
          </p:cNvPr>
          <p:cNvSpPr/>
          <p:nvPr userDrawn="1"/>
        </p:nvSpPr>
        <p:spPr>
          <a:xfrm>
            <a:off x="-3295" y="1769807"/>
            <a:ext cx="1407341" cy="5098422"/>
          </a:xfrm>
          <a:custGeom>
            <a:avLst/>
            <a:gdLst>
              <a:gd name="connsiteX0" fmla="*/ 1026488 w 1398147"/>
              <a:gd name="connsiteY0" fmla="*/ 0 h 5073445"/>
              <a:gd name="connsiteX1" fmla="*/ 1398147 w 1398147"/>
              <a:gd name="connsiteY1" fmla="*/ 1875995 h 5073445"/>
              <a:gd name="connsiteX2" fmla="*/ 0 w 1398147"/>
              <a:gd name="connsiteY2" fmla="*/ 5073445 h 5073445"/>
              <a:gd name="connsiteX3" fmla="*/ 1026488 w 1398147"/>
              <a:gd name="connsiteY3" fmla="*/ 0 h 5073445"/>
              <a:gd name="connsiteX0" fmla="*/ 1032388 w 1398147"/>
              <a:gd name="connsiteY0" fmla="*/ 0 h 5055747"/>
              <a:gd name="connsiteX1" fmla="*/ 1398147 w 1398147"/>
              <a:gd name="connsiteY1" fmla="*/ 1858297 h 5055747"/>
              <a:gd name="connsiteX2" fmla="*/ 0 w 1398147"/>
              <a:gd name="connsiteY2" fmla="*/ 5055747 h 5055747"/>
              <a:gd name="connsiteX3" fmla="*/ 1032388 w 1398147"/>
              <a:gd name="connsiteY3" fmla="*/ 0 h 5055747"/>
              <a:gd name="connsiteX0" fmla="*/ 1032388 w 1398147"/>
              <a:gd name="connsiteY0" fmla="*/ 0 h 5061646"/>
              <a:gd name="connsiteX1" fmla="*/ 1398147 w 1398147"/>
              <a:gd name="connsiteY1" fmla="*/ 1864196 h 5061646"/>
              <a:gd name="connsiteX2" fmla="*/ 0 w 1398147"/>
              <a:gd name="connsiteY2" fmla="*/ 5061646 h 5061646"/>
              <a:gd name="connsiteX3" fmla="*/ 1032388 w 1398147"/>
              <a:gd name="connsiteY3" fmla="*/ 0 h 5061646"/>
              <a:gd name="connsiteX0" fmla="*/ 1032388 w 1398147"/>
              <a:gd name="connsiteY0" fmla="*/ 0 h 5079344"/>
              <a:gd name="connsiteX1" fmla="*/ 1398147 w 1398147"/>
              <a:gd name="connsiteY1" fmla="*/ 1881894 h 5079344"/>
              <a:gd name="connsiteX2" fmla="*/ 0 w 1398147"/>
              <a:gd name="connsiteY2" fmla="*/ 5079344 h 5079344"/>
              <a:gd name="connsiteX3" fmla="*/ 1032388 w 1398147"/>
              <a:gd name="connsiteY3" fmla="*/ 0 h 5079344"/>
              <a:gd name="connsiteX0" fmla="*/ 1032388 w 1398147"/>
              <a:gd name="connsiteY0" fmla="*/ 0 h 5089936"/>
              <a:gd name="connsiteX1" fmla="*/ 1398147 w 1398147"/>
              <a:gd name="connsiteY1" fmla="*/ 1881894 h 5089936"/>
              <a:gd name="connsiteX2" fmla="*/ 0 w 1398147"/>
              <a:gd name="connsiteY2" fmla="*/ 5089936 h 5089936"/>
              <a:gd name="connsiteX3" fmla="*/ 1032388 w 1398147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81894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8890 w 1405209"/>
              <a:gd name="connsiteY3" fmla="*/ 5081754 h 5089936"/>
              <a:gd name="connsiteX4" fmla="*/ 1039450 w 1405209"/>
              <a:gd name="connsiteY4" fmla="*/ 0 h 5089936"/>
              <a:gd name="connsiteX0" fmla="*/ 1041582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41582 w 1407341"/>
              <a:gd name="connsiteY4" fmla="*/ 0 h 5098422"/>
              <a:gd name="connsiteX0" fmla="*/ 1034758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34758 w 1407341"/>
              <a:gd name="connsiteY4" fmla="*/ 0 h 509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7341" h="5098422">
                <a:moveTo>
                  <a:pt x="1034758" y="0"/>
                </a:moveTo>
                <a:lnTo>
                  <a:pt x="1407341" y="1891419"/>
                </a:lnTo>
                <a:lnTo>
                  <a:pt x="2132" y="5089936"/>
                </a:lnTo>
                <a:cubicBezTo>
                  <a:pt x="5095" y="5083774"/>
                  <a:pt x="-2244" y="5103370"/>
                  <a:pt x="719" y="5097208"/>
                </a:cubicBezTo>
                <a:lnTo>
                  <a:pt x="1034758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76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8" name="Freeform 31">
            <a:extLst>
              <a:ext uri="{FF2B5EF4-FFF2-40B4-BE49-F238E27FC236}">
                <a16:creationId xmlns:a16="http://schemas.microsoft.com/office/drawing/2014/main" id="{3E41388E-5D07-4235-B363-64E1D06277B2}"/>
              </a:ext>
            </a:extLst>
          </p:cNvPr>
          <p:cNvSpPr/>
          <p:nvPr userDrawn="1"/>
        </p:nvSpPr>
        <p:spPr>
          <a:xfrm>
            <a:off x="8694845" y="2426110"/>
            <a:ext cx="2293341" cy="4440419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  <a:gd name="connsiteX0" fmla="*/ 958645 w 2269487"/>
              <a:gd name="connsiteY0" fmla="*/ 0 h 4424516"/>
              <a:gd name="connsiteX1" fmla="*/ 2269487 w 2269487"/>
              <a:gd name="connsiteY1" fmla="*/ 1388112 h 4424516"/>
              <a:gd name="connsiteX2" fmla="*/ 0 w 2269487"/>
              <a:gd name="connsiteY2" fmla="*/ 4424516 h 4424516"/>
              <a:gd name="connsiteX3" fmla="*/ 958645 w 2269487"/>
              <a:gd name="connsiteY3" fmla="*/ 0 h 4424516"/>
              <a:gd name="connsiteX0" fmla="*/ 982499 w 2293341"/>
              <a:gd name="connsiteY0" fmla="*/ 0 h 4440419"/>
              <a:gd name="connsiteX1" fmla="*/ 2293341 w 2293341"/>
              <a:gd name="connsiteY1" fmla="*/ 1388112 h 4440419"/>
              <a:gd name="connsiteX2" fmla="*/ 0 w 2293341"/>
              <a:gd name="connsiteY2" fmla="*/ 4440419 h 4440419"/>
              <a:gd name="connsiteX3" fmla="*/ 982499 w 2293341"/>
              <a:gd name="connsiteY3" fmla="*/ 0 h 444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3341" h="4440419">
                <a:moveTo>
                  <a:pt x="982499" y="0"/>
                </a:moveTo>
                <a:lnTo>
                  <a:pt x="2293341" y="1388112"/>
                </a:lnTo>
                <a:lnTo>
                  <a:pt x="0" y="4440419"/>
                </a:lnTo>
                <a:lnTo>
                  <a:pt x="982499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9" name="Freeform 32">
            <a:extLst>
              <a:ext uri="{FF2B5EF4-FFF2-40B4-BE49-F238E27FC236}">
                <a16:creationId xmlns:a16="http://schemas.microsoft.com/office/drawing/2014/main" id="{55437B4B-D5B6-41B6-A47A-F0E39067316F}"/>
              </a:ext>
            </a:extLst>
          </p:cNvPr>
          <p:cNvSpPr/>
          <p:nvPr userDrawn="1"/>
        </p:nvSpPr>
        <p:spPr>
          <a:xfrm>
            <a:off x="9669015" y="1094096"/>
            <a:ext cx="2522985" cy="2734954"/>
          </a:xfrm>
          <a:custGeom>
            <a:avLst/>
            <a:gdLst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309687 w 2481262"/>
              <a:gd name="connsiteY2" fmla="*/ 2762250 h 2762250"/>
              <a:gd name="connsiteX3" fmla="*/ 2481262 w 2481262"/>
              <a:gd name="connsiteY3" fmla="*/ 0 h 2762250"/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292857 w 2481262"/>
              <a:gd name="connsiteY2" fmla="*/ 2762250 h 2762250"/>
              <a:gd name="connsiteX3" fmla="*/ 2481262 w 2481262"/>
              <a:gd name="connsiteY3" fmla="*/ 0 h 2762250"/>
              <a:gd name="connsiteX0" fmla="*/ 2509311 w 2509311"/>
              <a:gd name="connsiteY0" fmla="*/ 0 h 2762250"/>
              <a:gd name="connsiteX1" fmla="*/ 0 w 2509311"/>
              <a:gd name="connsiteY1" fmla="*/ 1354771 h 2762250"/>
              <a:gd name="connsiteX2" fmla="*/ 1320906 w 2509311"/>
              <a:gd name="connsiteY2" fmla="*/ 2762250 h 2762250"/>
              <a:gd name="connsiteX3" fmla="*/ 2509311 w 2509311"/>
              <a:gd name="connsiteY3" fmla="*/ 0 h 2762250"/>
              <a:gd name="connsiteX0" fmla="*/ 2519943 w 2519943"/>
              <a:gd name="connsiteY0" fmla="*/ 0 h 2762250"/>
              <a:gd name="connsiteX1" fmla="*/ 0 w 2519943"/>
              <a:gd name="connsiteY1" fmla="*/ 1354771 h 2762250"/>
              <a:gd name="connsiteX2" fmla="*/ 1320906 w 2519943"/>
              <a:gd name="connsiteY2" fmla="*/ 2762250 h 2762250"/>
              <a:gd name="connsiteX3" fmla="*/ 2519943 w 2519943"/>
              <a:gd name="connsiteY3" fmla="*/ 0 h 2762250"/>
              <a:gd name="connsiteX0" fmla="*/ 2530575 w 2530575"/>
              <a:gd name="connsiteY0" fmla="*/ 0 h 2762250"/>
              <a:gd name="connsiteX1" fmla="*/ 0 w 2530575"/>
              <a:gd name="connsiteY1" fmla="*/ 1354771 h 2762250"/>
              <a:gd name="connsiteX2" fmla="*/ 1320906 w 2530575"/>
              <a:gd name="connsiteY2" fmla="*/ 2762250 h 2762250"/>
              <a:gd name="connsiteX3" fmla="*/ 2530575 w 2530575"/>
              <a:gd name="connsiteY3" fmla="*/ 0 h 276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575" h="2762250">
                <a:moveTo>
                  <a:pt x="2530575" y="0"/>
                </a:moveTo>
                <a:lnTo>
                  <a:pt x="0" y="1354771"/>
                </a:lnTo>
                <a:lnTo>
                  <a:pt x="1320906" y="2762250"/>
                </a:lnTo>
                <a:lnTo>
                  <a:pt x="2530575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70" name="Freeform 33">
            <a:extLst>
              <a:ext uri="{FF2B5EF4-FFF2-40B4-BE49-F238E27FC236}">
                <a16:creationId xmlns:a16="http://schemas.microsoft.com/office/drawing/2014/main" id="{58BB77C1-8074-45E3-96E2-0DF62BD5D028}"/>
              </a:ext>
            </a:extLst>
          </p:cNvPr>
          <p:cNvSpPr/>
          <p:nvPr userDrawn="1"/>
        </p:nvSpPr>
        <p:spPr>
          <a:xfrm>
            <a:off x="3317358" y="-5316"/>
            <a:ext cx="4354033" cy="1222744"/>
          </a:xfrm>
          <a:custGeom>
            <a:avLst/>
            <a:gdLst>
              <a:gd name="connsiteX0" fmla="*/ 0 w 4354033"/>
              <a:gd name="connsiteY0" fmla="*/ 0 h 1217428"/>
              <a:gd name="connsiteX1" fmla="*/ 3067493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54033"/>
              <a:gd name="connsiteY0" fmla="*/ 0 h 1217428"/>
              <a:gd name="connsiteX1" fmla="*/ 3088758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75298"/>
              <a:gd name="connsiteY0" fmla="*/ 0 h 1217428"/>
              <a:gd name="connsiteX1" fmla="*/ 3088758 w 4375298"/>
              <a:gd name="connsiteY1" fmla="*/ 10632 h 1217428"/>
              <a:gd name="connsiteX2" fmla="*/ 4375298 w 4375298"/>
              <a:gd name="connsiteY2" fmla="*/ 1217428 h 1217428"/>
              <a:gd name="connsiteX3" fmla="*/ 0 w 4375298"/>
              <a:gd name="connsiteY3" fmla="*/ 0 h 1217428"/>
              <a:gd name="connsiteX0" fmla="*/ 0 w 4364666"/>
              <a:gd name="connsiteY0" fmla="*/ 0 h 1217428"/>
              <a:gd name="connsiteX1" fmla="*/ 3088758 w 4364666"/>
              <a:gd name="connsiteY1" fmla="*/ 10632 h 1217428"/>
              <a:gd name="connsiteX2" fmla="*/ 4364666 w 4364666"/>
              <a:gd name="connsiteY2" fmla="*/ 1217428 h 1217428"/>
              <a:gd name="connsiteX3" fmla="*/ 0 w 4364666"/>
              <a:gd name="connsiteY3" fmla="*/ 0 h 1217428"/>
              <a:gd name="connsiteX0" fmla="*/ 0 w 4354033"/>
              <a:gd name="connsiteY0" fmla="*/ 0 h 1222744"/>
              <a:gd name="connsiteX1" fmla="*/ 3088758 w 4354033"/>
              <a:gd name="connsiteY1" fmla="*/ 10632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  <a:gd name="connsiteX0" fmla="*/ 0 w 4354033"/>
              <a:gd name="connsiteY0" fmla="*/ 5317 h 1228061"/>
              <a:gd name="connsiteX1" fmla="*/ 3083442 w 4354033"/>
              <a:gd name="connsiteY1" fmla="*/ 0 h 1228061"/>
              <a:gd name="connsiteX2" fmla="*/ 4354033 w 4354033"/>
              <a:gd name="connsiteY2" fmla="*/ 1228061 h 1228061"/>
              <a:gd name="connsiteX3" fmla="*/ 0 w 4354033"/>
              <a:gd name="connsiteY3" fmla="*/ 5317 h 1228061"/>
              <a:gd name="connsiteX0" fmla="*/ 0 w 4354033"/>
              <a:gd name="connsiteY0" fmla="*/ 0 h 1222744"/>
              <a:gd name="connsiteX1" fmla="*/ 3094074 w 4354033"/>
              <a:gd name="connsiteY1" fmla="*/ 5315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4033" h="1222744">
                <a:moveTo>
                  <a:pt x="0" y="0"/>
                </a:moveTo>
                <a:lnTo>
                  <a:pt x="3094074" y="5315"/>
                </a:lnTo>
                <a:lnTo>
                  <a:pt x="4354033" y="122274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34">
            <a:extLst>
              <a:ext uri="{FF2B5EF4-FFF2-40B4-BE49-F238E27FC236}">
                <a16:creationId xmlns:a16="http://schemas.microsoft.com/office/drawing/2014/main" id="{737FCE20-CBCB-43FC-A5C5-2A4A9F30894B}"/>
              </a:ext>
            </a:extLst>
          </p:cNvPr>
          <p:cNvSpPr/>
          <p:nvPr userDrawn="1"/>
        </p:nvSpPr>
        <p:spPr>
          <a:xfrm>
            <a:off x="8690615" y="3783805"/>
            <a:ext cx="2797640" cy="3086077"/>
          </a:xfrm>
          <a:custGeom>
            <a:avLst/>
            <a:gdLst>
              <a:gd name="connsiteX0" fmla="*/ 2270113 w 2753791"/>
              <a:gd name="connsiteY0" fmla="*/ 0 h 3029171"/>
              <a:gd name="connsiteX1" fmla="*/ 0 w 2753791"/>
              <a:gd name="connsiteY1" fmla="*/ 3025640 h 3029171"/>
              <a:gd name="connsiteX2" fmla="*/ 2753791 w 2753791"/>
              <a:gd name="connsiteY2" fmla="*/ 3029171 h 3029171"/>
              <a:gd name="connsiteX3" fmla="*/ 2270113 w 2753791"/>
              <a:gd name="connsiteY3" fmla="*/ 0 h 3029171"/>
              <a:gd name="connsiteX0" fmla="*/ 2247810 w 2753791"/>
              <a:gd name="connsiteY0" fmla="*/ 0 h 3073776"/>
              <a:gd name="connsiteX1" fmla="*/ 0 w 2753791"/>
              <a:gd name="connsiteY1" fmla="*/ 3070245 h 3073776"/>
              <a:gd name="connsiteX2" fmla="*/ 2753791 w 2753791"/>
              <a:gd name="connsiteY2" fmla="*/ 3073776 h 3073776"/>
              <a:gd name="connsiteX3" fmla="*/ 2247810 w 2753791"/>
              <a:gd name="connsiteY3" fmla="*/ 0 h 3073776"/>
              <a:gd name="connsiteX0" fmla="*/ 2311420 w 2817401"/>
              <a:gd name="connsiteY0" fmla="*/ 0 h 3073776"/>
              <a:gd name="connsiteX1" fmla="*/ 0 w 2817401"/>
              <a:gd name="connsiteY1" fmla="*/ 3062294 h 3073776"/>
              <a:gd name="connsiteX2" fmla="*/ 2817401 w 2817401"/>
              <a:gd name="connsiteY2" fmla="*/ 3073776 h 3073776"/>
              <a:gd name="connsiteX3" fmla="*/ 2311420 w 2817401"/>
              <a:gd name="connsiteY3" fmla="*/ 0 h 3073776"/>
              <a:gd name="connsiteX0" fmla="*/ 2311420 w 2817401"/>
              <a:gd name="connsiteY0" fmla="*/ 0 h 3089589"/>
              <a:gd name="connsiteX1" fmla="*/ 0 w 2817401"/>
              <a:gd name="connsiteY1" fmla="*/ 3089589 h 3089589"/>
              <a:gd name="connsiteX2" fmla="*/ 2817401 w 2817401"/>
              <a:gd name="connsiteY2" fmla="*/ 3073776 h 3089589"/>
              <a:gd name="connsiteX3" fmla="*/ 2311420 w 2817401"/>
              <a:gd name="connsiteY3" fmla="*/ 0 h 3089589"/>
              <a:gd name="connsiteX0" fmla="*/ 2306657 w 2812638"/>
              <a:gd name="connsiteY0" fmla="*/ 0 h 3089589"/>
              <a:gd name="connsiteX1" fmla="*/ 0 w 2812638"/>
              <a:gd name="connsiteY1" fmla="*/ 3089589 h 3089589"/>
              <a:gd name="connsiteX2" fmla="*/ 2812638 w 2812638"/>
              <a:gd name="connsiteY2" fmla="*/ 3073776 h 3089589"/>
              <a:gd name="connsiteX3" fmla="*/ 2306657 w 2812638"/>
              <a:gd name="connsiteY3" fmla="*/ 0 h 3089589"/>
              <a:gd name="connsiteX0" fmla="*/ 2306657 w 2812638"/>
              <a:gd name="connsiteY0" fmla="*/ 0 h 3084826"/>
              <a:gd name="connsiteX1" fmla="*/ 0 w 2812638"/>
              <a:gd name="connsiteY1" fmla="*/ 3084826 h 3084826"/>
              <a:gd name="connsiteX2" fmla="*/ 2812638 w 2812638"/>
              <a:gd name="connsiteY2" fmla="*/ 3073776 h 3084826"/>
              <a:gd name="connsiteX3" fmla="*/ 2306657 w 2812638"/>
              <a:gd name="connsiteY3" fmla="*/ 0 h 3084826"/>
              <a:gd name="connsiteX0" fmla="*/ 2292370 w 2798351"/>
              <a:gd name="connsiteY0" fmla="*/ 0 h 3084826"/>
              <a:gd name="connsiteX1" fmla="*/ 0 w 2798351"/>
              <a:gd name="connsiteY1" fmla="*/ 3084826 h 3084826"/>
              <a:gd name="connsiteX2" fmla="*/ 2798351 w 2798351"/>
              <a:gd name="connsiteY2" fmla="*/ 3073776 h 3084826"/>
              <a:gd name="connsiteX3" fmla="*/ 2292370 w 279835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3114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311420 w 2804701"/>
              <a:gd name="connsiteY3" fmla="*/ 0 h 3084826"/>
              <a:gd name="connsiteX0" fmla="*/ 2311420 w 2804701"/>
              <a:gd name="connsiteY0" fmla="*/ 0 h 3087424"/>
              <a:gd name="connsiteX1" fmla="*/ 0 w 2804701"/>
              <a:gd name="connsiteY1" fmla="*/ 3084826 h 3087424"/>
              <a:gd name="connsiteX2" fmla="*/ 2804701 w 2804701"/>
              <a:gd name="connsiteY2" fmla="*/ 3087424 h 3087424"/>
              <a:gd name="connsiteX3" fmla="*/ 2311420 w 2804701"/>
              <a:gd name="connsiteY3" fmla="*/ 0 h 3087424"/>
              <a:gd name="connsiteX0" fmla="*/ 2311420 w 2818349"/>
              <a:gd name="connsiteY0" fmla="*/ 0 h 3087424"/>
              <a:gd name="connsiteX1" fmla="*/ 0 w 2818349"/>
              <a:gd name="connsiteY1" fmla="*/ 3084826 h 3087424"/>
              <a:gd name="connsiteX2" fmla="*/ 2818349 w 2818349"/>
              <a:gd name="connsiteY2" fmla="*/ 3087424 h 3087424"/>
              <a:gd name="connsiteX3" fmla="*/ 2311420 w 2818349"/>
              <a:gd name="connsiteY3" fmla="*/ 0 h 30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8349" h="3087424">
                <a:moveTo>
                  <a:pt x="2311420" y="0"/>
                </a:moveTo>
                <a:lnTo>
                  <a:pt x="0" y="3084826"/>
                </a:lnTo>
                <a:lnTo>
                  <a:pt x="2818349" y="3087424"/>
                </a:lnTo>
                <a:lnTo>
                  <a:pt x="2311420" y="0"/>
                </a:lnTo>
                <a:close/>
              </a:path>
            </a:pathLst>
          </a:custGeom>
          <a:gradFill>
            <a:gsLst>
              <a:gs pos="11000">
                <a:schemeClr val="accent2"/>
              </a:gs>
              <a:gs pos="78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72" name="Freeform 35">
            <a:extLst>
              <a:ext uri="{FF2B5EF4-FFF2-40B4-BE49-F238E27FC236}">
                <a16:creationId xmlns:a16="http://schemas.microsoft.com/office/drawing/2014/main" id="{38276FE6-3B98-41F9-A539-43E0EB9109BF}"/>
              </a:ext>
            </a:extLst>
          </p:cNvPr>
          <p:cNvSpPr/>
          <p:nvPr userDrawn="1"/>
        </p:nvSpPr>
        <p:spPr>
          <a:xfrm>
            <a:off x="7660347" y="1094096"/>
            <a:ext cx="4531653" cy="1344304"/>
          </a:xfrm>
          <a:custGeom>
            <a:avLst/>
            <a:gdLst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43113 w 4533900"/>
              <a:gd name="connsiteY2" fmla="*/ 1371600 h 1371600"/>
              <a:gd name="connsiteX3" fmla="*/ 0 w 4533900"/>
              <a:gd name="connsiteY3" fmla="*/ 142875 h 1371600"/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21848 w 4533900"/>
              <a:gd name="connsiteY2" fmla="*/ 1371600 h 1371600"/>
              <a:gd name="connsiteX3" fmla="*/ 0 w 4533900"/>
              <a:gd name="connsiteY3" fmla="*/ 142875 h 1371600"/>
              <a:gd name="connsiteX0" fmla="*/ 0 w 4544532"/>
              <a:gd name="connsiteY0" fmla="*/ 153508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53508 h 1371600"/>
              <a:gd name="connsiteX0" fmla="*/ 0 w 4544532"/>
              <a:gd name="connsiteY0" fmla="*/ 142875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42875 h 1371600"/>
              <a:gd name="connsiteX0" fmla="*/ 0 w 4536805"/>
              <a:gd name="connsiteY0" fmla="*/ 148026 h 1371600"/>
              <a:gd name="connsiteX1" fmla="*/ 4536805 w 4536805"/>
              <a:gd name="connsiteY1" fmla="*/ 0 h 1371600"/>
              <a:gd name="connsiteX2" fmla="*/ 2024753 w 4536805"/>
              <a:gd name="connsiteY2" fmla="*/ 1371600 h 1371600"/>
              <a:gd name="connsiteX3" fmla="*/ 0 w 4536805"/>
              <a:gd name="connsiteY3" fmla="*/ 148026 h 1371600"/>
              <a:gd name="connsiteX0" fmla="*/ 0 w 4531653"/>
              <a:gd name="connsiteY0" fmla="*/ 142874 h 1371600"/>
              <a:gd name="connsiteX1" fmla="*/ 4531653 w 4531653"/>
              <a:gd name="connsiteY1" fmla="*/ 0 h 1371600"/>
              <a:gd name="connsiteX2" fmla="*/ 2019601 w 4531653"/>
              <a:gd name="connsiteY2" fmla="*/ 1371600 h 1371600"/>
              <a:gd name="connsiteX3" fmla="*/ 0 w 4531653"/>
              <a:gd name="connsiteY3" fmla="*/ 142874 h 1371600"/>
              <a:gd name="connsiteX0" fmla="*/ 0 w 3944799"/>
              <a:gd name="connsiteY0" fmla="*/ 33692 h 1262418"/>
              <a:gd name="connsiteX1" fmla="*/ 3944799 w 3944799"/>
              <a:gd name="connsiteY1" fmla="*/ 0 h 1262418"/>
              <a:gd name="connsiteX2" fmla="*/ 2019601 w 3944799"/>
              <a:gd name="connsiteY2" fmla="*/ 1262418 h 1262418"/>
              <a:gd name="connsiteX3" fmla="*/ 0 w 3944799"/>
              <a:gd name="connsiteY3" fmla="*/ 33692 h 1262418"/>
              <a:gd name="connsiteX0" fmla="*/ 0 w 4531653"/>
              <a:gd name="connsiteY0" fmla="*/ 115578 h 1344304"/>
              <a:gd name="connsiteX1" fmla="*/ 4531653 w 4531653"/>
              <a:gd name="connsiteY1" fmla="*/ 0 h 1344304"/>
              <a:gd name="connsiteX2" fmla="*/ 2019601 w 4531653"/>
              <a:gd name="connsiteY2" fmla="*/ 1344304 h 1344304"/>
              <a:gd name="connsiteX3" fmla="*/ 0 w 4531653"/>
              <a:gd name="connsiteY3" fmla="*/ 115578 h 134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653" h="1344304">
                <a:moveTo>
                  <a:pt x="0" y="115578"/>
                </a:moveTo>
                <a:lnTo>
                  <a:pt x="4531653" y="0"/>
                </a:lnTo>
                <a:lnTo>
                  <a:pt x="2019601" y="1344304"/>
                </a:lnTo>
                <a:lnTo>
                  <a:pt x="0" y="115578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73" name="Freeform 36">
            <a:extLst>
              <a:ext uri="{FF2B5EF4-FFF2-40B4-BE49-F238E27FC236}">
                <a16:creationId xmlns:a16="http://schemas.microsoft.com/office/drawing/2014/main" id="{FCA4625E-0A0B-440C-BB0A-39B5567E0632}"/>
              </a:ext>
            </a:extLst>
          </p:cNvPr>
          <p:cNvSpPr/>
          <p:nvPr userDrawn="1"/>
        </p:nvSpPr>
        <p:spPr>
          <a:xfrm>
            <a:off x="4067336" y="4705135"/>
            <a:ext cx="4628534" cy="2161794"/>
          </a:xfrm>
          <a:custGeom>
            <a:avLst/>
            <a:gdLst>
              <a:gd name="connsiteX0" fmla="*/ 0 w 4632158"/>
              <a:gd name="connsiteY0" fmla="*/ 1239253 h 2129590"/>
              <a:gd name="connsiteX1" fmla="*/ 3645569 w 4632158"/>
              <a:gd name="connsiteY1" fmla="*/ 0 h 2129590"/>
              <a:gd name="connsiteX2" fmla="*/ 4632158 w 4632158"/>
              <a:gd name="connsiteY2" fmla="*/ 2129590 h 2129590"/>
              <a:gd name="connsiteX3" fmla="*/ 0 w 4632158"/>
              <a:gd name="connsiteY3" fmla="*/ 1239253 h 2129590"/>
              <a:gd name="connsiteX0" fmla="*/ 0 w 4632158"/>
              <a:gd name="connsiteY0" fmla="*/ 1243228 h 2133565"/>
              <a:gd name="connsiteX1" fmla="*/ 3641593 w 4632158"/>
              <a:gd name="connsiteY1" fmla="*/ 0 h 2133565"/>
              <a:gd name="connsiteX2" fmla="*/ 4632158 w 4632158"/>
              <a:gd name="connsiteY2" fmla="*/ 2133565 h 2133565"/>
              <a:gd name="connsiteX3" fmla="*/ 0 w 4632158"/>
              <a:gd name="connsiteY3" fmla="*/ 1243228 h 2133565"/>
              <a:gd name="connsiteX0" fmla="*/ 0 w 4656011"/>
              <a:gd name="connsiteY0" fmla="*/ 1243228 h 2157419"/>
              <a:gd name="connsiteX1" fmla="*/ 3641593 w 4656011"/>
              <a:gd name="connsiteY1" fmla="*/ 0 h 2157419"/>
              <a:gd name="connsiteX2" fmla="*/ 4656011 w 4656011"/>
              <a:gd name="connsiteY2" fmla="*/ 2157419 h 2157419"/>
              <a:gd name="connsiteX3" fmla="*/ 0 w 4656011"/>
              <a:gd name="connsiteY3" fmla="*/ 1243228 h 2157419"/>
              <a:gd name="connsiteX0" fmla="*/ 0 w 4659987"/>
              <a:gd name="connsiteY0" fmla="*/ 1247204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47204 h 2157419"/>
              <a:gd name="connsiteX0" fmla="*/ 0 w 4667938"/>
              <a:gd name="connsiteY0" fmla="*/ 1263107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63107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59987"/>
              <a:gd name="connsiteY0" fmla="*/ 1251181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51181 h 2157419"/>
              <a:gd name="connsiteX0" fmla="*/ 0 w 4674275"/>
              <a:gd name="connsiteY0" fmla="*/ 1251181 h 2157419"/>
              <a:gd name="connsiteX1" fmla="*/ 3645569 w 4674275"/>
              <a:gd name="connsiteY1" fmla="*/ 0 h 2157419"/>
              <a:gd name="connsiteX2" fmla="*/ 4674275 w 4674275"/>
              <a:gd name="connsiteY2" fmla="*/ 2157419 h 2157419"/>
              <a:gd name="connsiteX3" fmla="*/ 0 w 4674275"/>
              <a:gd name="connsiteY3" fmla="*/ 1251181 h 2157419"/>
              <a:gd name="connsiteX0" fmla="*/ 0 w 4683800"/>
              <a:gd name="connsiteY0" fmla="*/ 1251181 h 2157419"/>
              <a:gd name="connsiteX1" fmla="*/ 3655094 w 4683800"/>
              <a:gd name="connsiteY1" fmla="*/ 0 h 2157419"/>
              <a:gd name="connsiteX2" fmla="*/ 4683800 w 4683800"/>
              <a:gd name="connsiteY2" fmla="*/ 2157419 h 2157419"/>
              <a:gd name="connsiteX3" fmla="*/ 0 w 4683800"/>
              <a:gd name="connsiteY3" fmla="*/ 1251181 h 2157419"/>
              <a:gd name="connsiteX0" fmla="*/ 0 w 4695230"/>
              <a:gd name="connsiteY0" fmla="*/ 1251181 h 2157419"/>
              <a:gd name="connsiteX1" fmla="*/ 3666524 w 4695230"/>
              <a:gd name="connsiteY1" fmla="*/ 0 h 2157419"/>
              <a:gd name="connsiteX2" fmla="*/ 4695230 w 4695230"/>
              <a:gd name="connsiteY2" fmla="*/ 2157419 h 2157419"/>
              <a:gd name="connsiteX3" fmla="*/ 0 w 4695230"/>
              <a:gd name="connsiteY3" fmla="*/ 1251181 h 2157419"/>
              <a:gd name="connsiteX0" fmla="*/ 0 w 4695230"/>
              <a:gd name="connsiteY0" fmla="*/ 1251181 h 2171067"/>
              <a:gd name="connsiteX1" fmla="*/ 3666524 w 4695230"/>
              <a:gd name="connsiteY1" fmla="*/ 0 h 2171067"/>
              <a:gd name="connsiteX2" fmla="*/ 4695230 w 4695230"/>
              <a:gd name="connsiteY2" fmla="*/ 2171067 h 2171067"/>
              <a:gd name="connsiteX3" fmla="*/ 0 w 4695230"/>
              <a:gd name="connsiteY3" fmla="*/ 1251181 h 2171067"/>
              <a:gd name="connsiteX0" fmla="*/ 0 w 4708878"/>
              <a:gd name="connsiteY0" fmla="*/ 1251181 h 2184715"/>
              <a:gd name="connsiteX1" fmla="*/ 3666524 w 4708878"/>
              <a:gd name="connsiteY1" fmla="*/ 0 h 2184715"/>
              <a:gd name="connsiteX2" fmla="*/ 4708878 w 4708878"/>
              <a:gd name="connsiteY2" fmla="*/ 2184715 h 2184715"/>
              <a:gd name="connsiteX3" fmla="*/ 0 w 4708878"/>
              <a:gd name="connsiteY3" fmla="*/ 1251181 h 2184715"/>
              <a:gd name="connsiteX0" fmla="*/ 0 w 4722526"/>
              <a:gd name="connsiteY0" fmla="*/ 1251181 h 2198363"/>
              <a:gd name="connsiteX1" fmla="*/ 3666524 w 4722526"/>
              <a:gd name="connsiteY1" fmla="*/ 0 h 2198363"/>
              <a:gd name="connsiteX2" fmla="*/ 4722526 w 4722526"/>
              <a:gd name="connsiteY2" fmla="*/ 2198363 h 2198363"/>
              <a:gd name="connsiteX3" fmla="*/ 0 w 4722526"/>
              <a:gd name="connsiteY3" fmla="*/ 1251181 h 2198363"/>
              <a:gd name="connsiteX0" fmla="*/ 0 w 4658916"/>
              <a:gd name="connsiteY0" fmla="*/ 1251181 h 2190411"/>
              <a:gd name="connsiteX1" fmla="*/ 3666524 w 4658916"/>
              <a:gd name="connsiteY1" fmla="*/ 0 h 2190411"/>
              <a:gd name="connsiteX2" fmla="*/ 4658916 w 4658916"/>
              <a:gd name="connsiteY2" fmla="*/ 2190411 h 2190411"/>
              <a:gd name="connsiteX3" fmla="*/ 0 w 4658916"/>
              <a:gd name="connsiteY3" fmla="*/ 1251181 h 2190411"/>
              <a:gd name="connsiteX0" fmla="*/ 0 w 4658916"/>
              <a:gd name="connsiteY0" fmla="*/ 1251181 h 2166557"/>
              <a:gd name="connsiteX1" fmla="*/ 3666524 w 4658916"/>
              <a:gd name="connsiteY1" fmla="*/ 0 h 2166557"/>
              <a:gd name="connsiteX2" fmla="*/ 4658916 w 4658916"/>
              <a:gd name="connsiteY2" fmla="*/ 2166557 h 2166557"/>
              <a:gd name="connsiteX3" fmla="*/ 0 w 4658916"/>
              <a:gd name="connsiteY3" fmla="*/ 1251181 h 2166557"/>
              <a:gd name="connsiteX0" fmla="*/ 0 w 4670136"/>
              <a:gd name="connsiteY0" fmla="*/ 1251181 h 2166557"/>
              <a:gd name="connsiteX1" fmla="*/ 3677744 w 4670136"/>
              <a:gd name="connsiteY1" fmla="*/ 0 h 2166557"/>
              <a:gd name="connsiteX2" fmla="*/ 4670136 w 4670136"/>
              <a:gd name="connsiteY2" fmla="*/ 2166557 h 2166557"/>
              <a:gd name="connsiteX3" fmla="*/ 0 w 4670136"/>
              <a:gd name="connsiteY3" fmla="*/ 1251181 h 2166557"/>
              <a:gd name="connsiteX0" fmla="*/ 0 w 4653306"/>
              <a:gd name="connsiteY0" fmla="*/ 1251181 h 2166557"/>
              <a:gd name="connsiteX1" fmla="*/ 3660914 w 4653306"/>
              <a:gd name="connsiteY1" fmla="*/ 0 h 2166557"/>
              <a:gd name="connsiteX2" fmla="*/ 4653306 w 4653306"/>
              <a:gd name="connsiteY2" fmla="*/ 2166557 h 2166557"/>
              <a:gd name="connsiteX3" fmla="*/ 0 w 4653306"/>
              <a:gd name="connsiteY3" fmla="*/ 1251181 h 2166557"/>
              <a:gd name="connsiteX0" fmla="*/ 0 w 4001299"/>
              <a:gd name="connsiteY0" fmla="*/ 869518 h 2166557"/>
              <a:gd name="connsiteX1" fmla="*/ 3008907 w 4001299"/>
              <a:gd name="connsiteY1" fmla="*/ 0 h 2166557"/>
              <a:gd name="connsiteX2" fmla="*/ 4001299 w 4001299"/>
              <a:gd name="connsiteY2" fmla="*/ 2166557 h 2166557"/>
              <a:gd name="connsiteX3" fmla="*/ 0 w 4001299"/>
              <a:gd name="connsiteY3" fmla="*/ 869518 h 2166557"/>
              <a:gd name="connsiteX0" fmla="*/ 0 w 4645354"/>
              <a:gd name="connsiteY0" fmla="*/ 1251181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51181 h 2166557"/>
              <a:gd name="connsiteX0" fmla="*/ 0 w 4645354"/>
              <a:gd name="connsiteY0" fmla="*/ 1243230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43230 h 2166557"/>
              <a:gd name="connsiteX0" fmla="*/ 0 w 4645354"/>
              <a:gd name="connsiteY0" fmla="*/ 1238467 h 2161794"/>
              <a:gd name="connsiteX1" fmla="*/ 3664911 w 4645354"/>
              <a:gd name="connsiteY1" fmla="*/ 0 h 2161794"/>
              <a:gd name="connsiteX2" fmla="*/ 4645354 w 4645354"/>
              <a:gd name="connsiteY2" fmla="*/ 2161794 h 2161794"/>
              <a:gd name="connsiteX3" fmla="*/ 0 w 4645354"/>
              <a:gd name="connsiteY3" fmla="*/ 1238467 h 216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354" h="2161794">
                <a:moveTo>
                  <a:pt x="0" y="1238467"/>
                </a:moveTo>
                <a:lnTo>
                  <a:pt x="3664911" y="0"/>
                </a:lnTo>
                <a:lnTo>
                  <a:pt x="4645354" y="2161794"/>
                </a:lnTo>
                <a:lnTo>
                  <a:pt x="0" y="1238467"/>
                </a:ln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74" name="Freeform 37">
            <a:extLst>
              <a:ext uri="{FF2B5EF4-FFF2-40B4-BE49-F238E27FC236}">
                <a16:creationId xmlns:a16="http://schemas.microsoft.com/office/drawing/2014/main" id="{A197B678-A2F0-47C4-9D92-D1BB53FE6730}"/>
              </a:ext>
            </a:extLst>
          </p:cNvPr>
          <p:cNvSpPr/>
          <p:nvPr userDrawn="1"/>
        </p:nvSpPr>
        <p:spPr>
          <a:xfrm>
            <a:off x="3541852" y="3007895"/>
            <a:ext cx="2834884" cy="2947737"/>
          </a:xfrm>
          <a:custGeom>
            <a:avLst/>
            <a:gdLst>
              <a:gd name="connsiteX0" fmla="*/ 0 w 2791326"/>
              <a:gd name="connsiteY0" fmla="*/ 1816768 h 2947737"/>
              <a:gd name="connsiteX1" fmla="*/ 493294 w 2791326"/>
              <a:gd name="connsiteY1" fmla="*/ 2947737 h 2947737"/>
              <a:gd name="connsiteX2" fmla="*/ 2791326 w 2791326"/>
              <a:gd name="connsiteY2" fmla="*/ 0 h 2947737"/>
              <a:gd name="connsiteX3" fmla="*/ 0 w 2791326"/>
              <a:gd name="connsiteY3" fmla="*/ 1816768 h 2947737"/>
              <a:gd name="connsiteX0" fmla="*/ 0 w 2799638"/>
              <a:gd name="connsiteY0" fmla="*/ 1845863 h 2947737"/>
              <a:gd name="connsiteX1" fmla="*/ 501606 w 2799638"/>
              <a:gd name="connsiteY1" fmla="*/ 2947737 h 2947737"/>
              <a:gd name="connsiteX2" fmla="*/ 2799638 w 2799638"/>
              <a:gd name="connsiteY2" fmla="*/ 0 h 2947737"/>
              <a:gd name="connsiteX3" fmla="*/ 0 w 2799638"/>
              <a:gd name="connsiteY3" fmla="*/ 1845863 h 2947737"/>
              <a:gd name="connsiteX0" fmla="*/ 0 w 2826933"/>
              <a:gd name="connsiteY0" fmla="*/ 1886806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86806 h 2947737"/>
              <a:gd name="connsiteX0" fmla="*/ 0 w 2826933"/>
              <a:gd name="connsiteY0" fmla="*/ 1859510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26933"/>
              <a:gd name="connsiteY0" fmla="*/ 1859510 h 2947737"/>
              <a:gd name="connsiteX1" fmla="*/ 52329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34884"/>
              <a:gd name="connsiteY0" fmla="*/ 1867462 h 2947737"/>
              <a:gd name="connsiteX1" fmla="*/ 531242 w 2834884"/>
              <a:gd name="connsiteY1" fmla="*/ 2947737 h 2947737"/>
              <a:gd name="connsiteX2" fmla="*/ 2834884 w 2834884"/>
              <a:gd name="connsiteY2" fmla="*/ 0 h 2947737"/>
              <a:gd name="connsiteX3" fmla="*/ 0 w 2834884"/>
              <a:gd name="connsiteY3" fmla="*/ 1867462 h 29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884" h="2947737">
                <a:moveTo>
                  <a:pt x="0" y="1867462"/>
                </a:moveTo>
                <a:lnTo>
                  <a:pt x="531242" y="2947737"/>
                </a:lnTo>
                <a:lnTo>
                  <a:pt x="2834884" y="0"/>
                </a:lnTo>
                <a:lnTo>
                  <a:pt x="0" y="1867462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97000">
                <a:schemeClr val="accent1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9" name="Text Placeholder 45">
            <a:extLst>
              <a:ext uri="{FF2B5EF4-FFF2-40B4-BE49-F238E27FC236}">
                <a16:creationId xmlns:a16="http://schemas.microsoft.com/office/drawing/2014/main" id="{8B252A1D-CC01-724F-82EB-AE41A3B6DA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904" y="2743200"/>
            <a:ext cx="8291512" cy="1014413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42805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_Outline_Me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EC793130-39E5-E743-A10F-C5C8F3DCE536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042274915"/>
              </p:ext>
            </p:extLst>
          </p:nvPr>
        </p:nvGraphicFramePr>
        <p:xfrm>
          <a:off x="384175" y="6596063"/>
          <a:ext cx="2449513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5219700" imgH="406400" progId="Word.Document.12">
                  <p:embed/>
                </p:oleObj>
              </mc:Choice>
              <mc:Fallback>
                <p:oleObj name="Document" r:id="rId3" imgW="5219700" imgH="406400" progId="Word.Document.12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EC793130-39E5-E743-A10F-C5C8F3DCE5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4175" y="6596063"/>
                        <a:ext cx="2449513" cy="18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8EA6786-BEF9-694E-B35E-97100D8EFE8C}"/>
              </a:ext>
            </a:extLst>
          </p:cNvPr>
          <p:cNvSpPr/>
          <p:nvPr userDrawn="1"/>
        </p:nvSpPr>
        <p:spPr>
          <a:xfrm>
            <a:off x="-3972" y="0"/>
            <a:ext cx="1219597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7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EB55A740-BA4F-B24B-BE4A-DB068AF0139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2387 w 41493"/>
              <a:gd name="T1" fmla="*/ 21597 h 21600"/>
              <a:gd name="T2" fmla="*/ 2397 w 41493"/>
              <a:gd name="T3" fmla="*/ 21586 h 21600"/>
              <a:gd name="T4" fmla="*/ 11784 w 41493"/>
              <a:gd name="T5" fmla="*/ 21592 h 21600"/>
              <a:gd name="T6" fmla="*/ 11793 w 41493"/>
              <a:gd name="T7" fmla="*/ 21598 h 21600"/>
              <a:gd name="T8" fmla="*/ 27618 w 41493"/>
              <a:gd name="T9" fmla="*/ 18789 h 21600"/>
              <a:gd name="T10" fmla="*/ 30124 w 41493"/>
              <a:gd name="T11" fmla="*/ 21600 h 21600"/>
              <a:gd name="T12" fmla="*/ 30147 w 41493"/>
              <a:gd name="T13" fmla="*/ 21589 h 21600"/>
              <a:gd name="T14" fmla="*/ 27685 w 41493"/>
              <a:gd name="T15" fmla="*/ 18799 h 21600"/>
              <a:gd name="T16" fmla="*/ 41480 w 41493"/>
              <a:gd name="T17" fmla="*/ 21598 h 21600"/>
              <a:gd name="T18" fmla="*/ 41489 w 41493"/>
              <a:gd name="T19" fmla="*/ 21590 h 21600"/>
              <a:gd name="T20" fmla="*/ 41493 w 41493"/>
              <a:gd name="T21" fmla="*/ 21583 h 21600"/>
              <a:gd name="T22" fmla="*/ 41492 w 41493"/>
              <a:gd name="T23" fmla="*/ 27 h 21600"/>
              <a:gd name="T24" fmla="*/ 41492 w 41493"/>
              <a:gd name="T25" fmla="*/ 15 h 21600"/>
              <a:gd name="T26" fmla="*/ 41484 w 41493"/>
              <a:gd name="T27" fmla="*/ 5 h 21600"/>
              <a:gd name="T28" fmla="*/ 41476 w 41493"/>
              <a:gd name="T29" fmla="*/ 1 h 21600"/>
              <a:gd name="T30" fmla="*/ 30832 w 41493"/>
              <a:gd name="T31" fmla="*/ 5469 h 21600"/>
              <a:gd name="T32" fmla="*/ 30147 w 41493"/>
              <a:gd name="T33" fmla="*/ 14 h 21600"/>
              <a:gd name="T34" fmla="*/ 30142 w 41493"/>
              <a:gd name="T35" fmla="*/ 6 h 21600"/>
              <a:gd name="T36" fmla="*/ 30131 w 41493"/>
              <a:gd name="T37" fmla="*/ 1 h 21600"/>
              <a:gd name="T38" fmla="*/ 30122 w 41493"/>
              <a:gd name="T39" fmla="*/ 1 h 21600"/>
              <a:gd name="T40" fmla="*/ 19810 w 41493"/>
              <a:gd name="T41" fmla="*/ 21 h 21600"/>
              <a:gd name="T42" fmla="*/ 19798 w 41493"/>
              <a:gd name="T43" fmla="*/ 2 h 21600"/>
              <a:gd name="T44" fmla="*/ 19772 w 41493"/>
              <a:gd name="T45" fmla="*/ 6 h 21600"/>
              <a:gd name="T46" fmla="*/ 4030 w 41493"/>
              <a:gd name="T47" fmla="*/ 2 h 21600"/>
              <a:gd name="T48" fmla="*/ 5 w 41493"/>
              <a:gd name="T49" fmla="*/ 3302 h 21600"/>
              <a:gd name="T50" fmla="*/ 2 w 41493"/>
              <a:gd name="T51" fmla="*/ 3307 h 21600"/>
              <a:gd name="T52" fmla="*/ 2 w 41493"/>
              <a:gd name="T53" fmla="*/ 3321 h 21600"/>
              <a:gd name="T54" fmla="*/ 14 w 41493"/>
              <a:gd name="T55" fmla="*/ 13625 h 21600"/>
              <a:gd name="T56" fmla="*/ 3 w 41493"/>
              <a:gd name="T57" fmla="*/ 13635 h 21600"/>
              <a:gd name="T58" fmla="*/ 2354 w 41493"/>
              <a:gd name="T59" fmla="*/ 21584 h 21600"/>
              <a:gd name="T60" fmla="*/ 2362 w 41493"/>
              <a:gd name="T61" fmla="*/ 21595 h 21600"/>
              <a:gd name="T62" fmla="*/ 11787 w 41493"/>
              <a:gd name="T63" fmla="*/ 21555 h 21600"/>
              <a:gd name="T64" fmla="*/ 11792 w 41493"/>
              <a:gd name="T65" fmla="*/ 21559 h 21600"/>
              <a:gd name="T66" fmla="*/ 11803 w 41493"/>
              <a:gd name="T67" fmla="*/ 21570 h 21600"/>
              <a:gd name="T68" fmla="*/ 41461 w 41493"/>
              <a:gd name="T69" fmla="*/ 21568 h 21600"/>
              <a:gd name="T70" fmla="*/ 41425 w 41493"/>
              <a:gd name="T71" fmla="*/ 21565 h 21600"/>
              <a:gd name="T72" fmla="*/ 15247 w 41493"/>
              <a:gd name="T73" fmla="*/ 14800 h 21600"/>
              <a:gd name="T74" fmla="*/ 41449 w 41493"/>
              <a:gd name="T75" fmla="*/ 21516 h 21600"/>
              <a:gd name="T76" fmla="*/ 29312 w 41493"/>
              <a:gd name="T77" fmla="*/ 15351 h 21600"/>
              <a:gd name="T78" fmla="*/ 15208 w 41493"/>
              <a:gd name="T79" fmla="*/ 14777 h 21600"/>
              <a:gd name="T80" fmla="*/ 49 w 41493"/>
              <a:gd name="T81" fmla="*/ 13655 h 21600"/>
              <a:gd name="T82" fmla="*/ 27639 w 41493"/>
              <a:gd name="T83" fmla="*/ 18773 h 21600"/>
              <a:gd name="T84" fmla="*/ 29273 w 41493"/>
              <a:gd name="T85" fmla="*/ 15330 h 21600"/>
              <a:gd name="T86" fmla="*/ 19837 w 41493"/>
              <a:gd name="T87" fmla="*/ 9489 h 21600"/>
              <a:gd name="T88" fmla="*/ 15233 w 41493"/>
              <a:gd name="T89" fmla="*/ 14741 h 21600"/>
              <a:gd name="T90" fmla="*/ 4039 w 41493"/>
              <a:gd name="T91" fmla="*/ 12076 h 21600"/>
              <a:gd name="T92" fmla="*/ 4039 w 41493"/>
              <a:gd name="T93" fmla="*/ 12075 h 21600"/>
              <a:gd name="T94" fmla="*/ 36689 w 41493"/>
              <a:gd name="T95" fmla="*/ 11484 h 21600"/>
              <a:gd name="T96" fmla="*/ 19817 w 41493"/>
              <a:gd name="T97" fmla="*/ 9512 h 21600"/>
              <a:gd name="T98" fmla="*/ 19794 w 41493"/>
              <a:gd name="T99" fmla="*/ 9487 h 21600"/>
              <a:gd name="T100" fmla="*/ 19784 w 41493"/>
              <a:gd name="T101" fmla="*/ 9485 h 21600"/>
              <a:gd name="T102" fmla="*/ 19794 w 41493"/>
              <a:gd name="T103" fmla="*/ 9483 h 21600"/>
              <a:gd name="T104" fmla="*/ 19814 w 41493"/>
              <a:gd name="T105" fmla="*/ 9469 h 21600"/>
              <a:gd name="T106" fmla="*/ 30050 w 41493"/>
              <a:gd name="T107" fmla="*/ 63 h 21600"/>
              <a:gd name="T108" fmla="*/ 30789 w 41493"/>
              <a:gd name="T109" fmla="*/ 5489 h 21600"/>
              <a:gd name="T110" fmla="*/ 30898 w 41493"/>
              <a:gd name="T111" fmla="*/ 5482 h 21600"/>
              <a:gd name="T112" fmla="*/ 41456 w 41493"/>
              <a:gd name="T113" fmla="*/ 35 h 21600"/>
              <a:gd name="T114" fmla="*/ 30112 w 41493"/>
              <a:gd name="T115" fmla="*/ 29 h 21600"/>
              <a:gd name="T116" fmla="*/ 30112 w 41493"/>
              <a:gd name="T117" fmla="*/ 29 h 21600"/>
              <a:gd name="T118" fmla="*/ 41465 w 41493"/>
              <a:gd name="T119" fmla="*/ 17 h 21600"/>
              <a:gd name="T120" fmla="*/ 41465 w 41493"/>
              <a:gd name="T121" fmla="*/ 17 h 21600"/>
              <a:gd name="T122" fmla="*/ 41475 w 41493"/>
              <a:gd name="T123" fmla="*/ 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1493" h="21600">
                <a:moveTo>
                  <a:pt x="2376" y="21600"/>
                </a:moveTo>
                <a:lnTo>
                  <a:pt x="2376" y="21600"/>
                </a:lnTo>
                <a:lnTo>
                  <a:pt x="2378" y="21600"/>
                </a:lnTo>
                <a:lnTo>
                  <a:pt x="2378" y="21600"/>
                </a:lnTo>
                <a:lnTo>
                  <a:pt x="2382" y="21599"/>
                </a:lnTo>
                <a:lnTo>
                  <a:pt x="2382" y="21599"/>
                </a:lnTo>
                <a:lnTo>
                  <a:pt x="2387" y="21597"/>
                </a:lnTo>
                <a:lnTo>
                  <a:pt x="2387" y="21597"/>
                </a:lnTo>
                <a:lnTo>
                  <a:pt x="2390" y="21594"/>
                </a:lnTo>
                <a:lnTo>
                  <a:pt x="2390" y="21594"/>
                </a:lnTo>
                <a:lnTo>
                  <a:pt x="2395" y="21590"/>
                </a:lnTo>
                <a:lnTo>
                  <a:pt x="2395" y="21590"/>
                </a:lnTo>
                <a:lnTo>
                  <a:pt x="2397" y="21586"/>
                </a:lnTo>
                <a:lnTo>
                  <a:pt x="2397" y="21586"/>
                </a:lnTo>
                <a:lnTo>
                  <a:pt x="2398" y="21586"/>
                </a:lnTo>
                <a:lnTo>
                  <a:pt x="2399" y="21582"/>
                </a:lnTo>
                <a:lnTo>
                  <a:pt x="4051" y="12119"/>
                </a:lnTo>
                <a:lnTo>
                  <a:pt x="11784" y="21591"/>
                </a:lnTo>
                <a:lnTo>
                  <a:pt x="11784" y="21591"/>
                </a:lnTo>
                <a:lnTo>
                  <a:pt x="11784" y="21592"/>
                </a:lnTo>
                <a:lnTo>
                  <a:pt x="11784" y="21592"/>
                </a:lnTo>
                <a:lnTo>
                  <a:pt x="11785" y="21593"/>
                </a:lnTo>
                <a:lnTo>
                  <a:pt x="11785" y="21593"/>
                </a:lnTo>
                <a:lnTo>
                  <a:pt x="11786" y="21594"/>
                </a:lnTo>
                <a:lnTo>
                  <a:pt x="11786" y="21594"/>
                </a:lnTo>
                <a:lnTo>
                  <a:pt x="11792" y="21598"/>
                </a:lnTo>
                <a:lnTo>
                  <a:pt x="11792" y="21598"/>
                </a:lnTo>
                <a:lnTo>
                  <a:pt x="11793" y="21598"/>
                </a:lnTo>
                <a:lnTo>
                  <a:pt x="11793" y="21598"/>
                </a:lnTo>
                <a:lnTo>
                  <a:pt x="11797" y="21599"/>
                </a:lnTo>
                <a:lnTo>
                  <a:pt x="11797" y="21599"/>
                </a:lnTo>
                <a:lnTo>
                  <a:pt x="11801" y="21600"/>
                </a:lnTo>
                <a:lnTo>
                  <a:pt x="11801" y="21600"/>
                </a:lnTo>
                <a:lnTo>
                  <a:pt x="11806" y="21599"/>
                </a:lnTo>
                <a:lnTo>
                  <a:pt x="27618" y="18789"/>
                </a:lnTo>
                <a:lnTo>
                  <a:pt x="30109" y="21592"/>
                </a:lnTo>
                <a:lnTo>
                  <a:pt x="30109" y="21592"/>
                </a:lnTo>
                <a:lnTo>
                  <a:pt x="30113" y="21595"/>
                </a:lnTo>
                <a:lnTo>
                  <a:pt x="30117" y="21598"/>
                </a:lnTo>
                <a:lnTo>
                  <a:pt x="30120" y="21599"/>
                </a:lnTo>
                <a:lnTo>
                  <a:pt x="30124" y="21600"/>
                </a:lnTo>
                <a:lnTo>
                  <a:pt x="30124" y="21600"/>
                </a:lnTo>
                <a:lnTo>
                  <a:pt x="30129" y="21600"/>
                </a:lnTo>
                <a:lnTo>
                  <a:pt x="30134" y="21599"/>
                </a:lnTo>
                <a:lnTo>
                  <a:pt x="30137" y="21598"/>
                </a:lnTo>
                <a:lnTo>
                  <a:pt x="30141" y="21594"/>
                </a:lnTo>
                <a:lnTo>
                  <a:pt x="30141" y="21594"/>
                </a:lnTo>
                <a:lnTo>
                  <a:pt x="30145" y="21592"/>
                </a:lnTo>
                <a:lnTo>
                  <a:pt x="30147" y="21589"/>
                </a:lnTo>
                <a:lnTo>
                  <a:pt x="30148" y="21584"/>
                </a:lnTo>
                <a:lnTo>
                  <a:pt x="30150" y="21581"/>
                </a:lnTo>
                <a:lnTo>
                  <a:pt x="30150" y="21576"/>
                </a:lnTo>
                <a:lnTo>
                  <a:pt x="30148" y="21573"/>
                </a:lnTo>
                <a:lnTo>
                  <a:pt x="30147" y="21570"/>
                </a:lnTo>
                <a:lnTo>
                  <a:pt x="30145" y="21566"/>
                </a:lnTo>
                <a:lnTo>
                  <a:pt x="27685" y="18799"/>
                </a:lnTo>
                <a:lnTo>
                  <a:pt x="41466" y="21599"/>
                </a:lnTo>
                <a:lnTo>
                  <a:pt x="41466" y="21599"/>
                </a:lnTo>
                <a:lnTo>
                  <a:pt x="41471" y="21600"/>
                </a:lnTo>
                <a:lnTo>
                  <a:pt x="41475" y="21599"/>
                </a:lnTo>
                <a:lnTo>
                  <a:pt x="41475" y="21599"/>
                </a:lnTo>
                <a:lnTo>
                  <a:pt x="41480" y="21598"/>
                </a:lnTo>
                <a:lnTo>
                  <a:pt x="41480" y="21598"/>
                </a:lnTo>
                <a:lnTo>
                  <a:pt x="41484" y="21595"/>
                </a:lnTo>
                <a:lnTo>
                  <a:pt x="41484" y="21595"/>
                </a:lnTo>
                <a:lnTo>
                  <a:pt x="41487" y="21594"/>
                </a:lnTo>
                <a:lnTo>
                  <a:pt x="41487" y="21594"/>
                </a:lnTo>
                <a:lnTo>
                  <a:pt x="41489" y="21591"/>
                </a:lnTo>
                <a:lnTo>
                  <a:pt x="41489" y="21591"/>
                </a:lnTo>
                <a:lnTo>
                  <a:pt x="41489" y="21590"/>
                </a:lnTo>
                <a:lnTo>
                  <a:pt x="41489" y="21590"/>
                </a:lnTo>
                <a:lnTo>
                  <a:pt x="41492" y="21586"/>
                </a:lnTo>
                <a:lnTo>
                  <a:pt x="41492" y="21586"/>
                </a:lnTo>
                <a:lnTo>
                  <a:pt x="41493" y="21584"/>
                </a:lnTo>
                <a:lnTo>
                  <a:pt x="41493" y="21584"/>
                </a:lnTo>
                <a:lnTo>
                  <a:pt x="41493" y="21583"/>
                </a:lnTo>
                <a:lnTo>
                  <a:pt x="41493" y="21583"/>
                </a:lnTo>
                <a:lnTo>
                  <a:pt x="41493" y="21579"/>
                </a:lnTo>
                <a:lnTo>
                  <a:pt x="41493" y="21579"/>
                </a:lnTo>
                <a:lnTo>
                  <a:pt x="41493" y="21574"/>
                </a:lnTo>
                <a:lnTo>
                  <a:pt x="37942" y="5595"/>
                </a:lnTo>
                <a:lnTo>
                  <a:pt x="41491" y="32"/>
                </a:lnTo>
                <a:lnTo>
                  <a:pt x="41491" y="32"/>
                </a:lnTo>
                <a:lnTo>
                  <a:pt x="41492" y="27"/>
                </a:lnTo>
                <a:lnTo>
                  <a:pt x="41492" y="27"/>
                </a:lnTo>
                <a:lnTo>
                  <a:pt x="41493" y="24"/>
                </a:lnTo>
                <a:lnTo>
                  <a:pt x="41493" y="24"/>
                </a:lnTo>
                <a:lnTo>
                  <a:pt x="41493" y="17"/>
                </a:lnTo>
                <a:lnTo>
                  <a:pt x="41493" y="17"/>
                </a:lnTo>
                <a:lnTo>
                  <a:pt x="41492" y="15"/>
                </a:lnTo>
                <a:lnTo>
                  <a:pt x="41492" y="15"/>
                </a:lnTo>
                <a:lnTo>
                  <a:pt x="41491" y="11"/>
                </a:lnTo>
                <a:lnTo>
                  <a:pt x="41491" y="11"/>
                </a:lnTo>
                <a:lnTo>
                  <a:pt x="41489" y="9"/>
                </a:lnTo>
                <a:lnTo>
                  <a:pt x="41489" y="9"/>
                </a:lnTo>
                <a:lnTo>
                  <a:pt x="41487" y="7"/>
                </a:lnTo>
                <a:lnTo>
                  <a:pt x="41487" y="7"/>
                </a:lnTo>
                <a:lnTo>
                  <a:pt x="41484" y="5"/>
                </a:lnTo>
                <a:lnTo>
                  <a:pt x="41484" y="5"/>
                </a:lnTo>
                <a:lnTo>
                  <a:pt x="41482" y="3"/>
                </a:lnTo>
                <a:lnTo>
                  <a:pt x="41482" y="3"/>
                </a:lnTo>
                <a:lnTo>
                  <a:pt x="41478" y="2"/>
                </a:lnTo>
                <a:lnTo>
                  <a:pt x="41478" y="2"/>
                </a:lnTo>
                <a:lnTo>
                  <a:pt x="41476" y="1"/>
                </a:lnTo>
                <a:lnTo>
                  <a:pt x="41476" y="1"/>
                </a:lnTo>
                <a:lnTo>
                  <a:pt x="41472" y="1"/>
                </a:lnTo>
                <a:lnTo>
                  <a:pt x="41469" y="1"/>
                </a:lnTo>
                <a:lnTo>
                  <a:pt x="41469" y="1"/>
                </a:lnTo>
                <a:lnTo>
                  <a:pt x="41466" y="1"/>
                </a:lnTo>
                <a:lnTo>
                  <a:pt x="41466" y="1"/>
                </a:lnTo>
                <a:lnTo>
                  <a:pt x="41460" y="3"/>
                </a:lnTo>
                <a:lnTo>
                  <a:pt x="30832" y="5469"/>
                </a:lnTo>
                <a:lnTo>
                  <a:pt x="30150" y="19"/>
                </a:lnTo>
                <a:lnTo>
                  <a:pt x="30150" y="19"/>
                </a:lnTo>
                <a:lnTo>
                  <a:pt x="30148" y="17"/>
                </a:lnTo>
                <a:lnTo>
                  <a:pt x="30148" y="17"/>
                </a:lnTo>
                <a:lnTo>
                  <a:pt x="30148" y="16"/>
                </a:lnTo>
                <a:lnTo>
                  <a:pt x="30148" y="16"/>
                </a:lnTo>
                <a:lnTo>
                  <a:pt x="30147" y="14"/>
                </a:lnTo>
                <a:lnTo>
                  <a:pt x="30147" y="14"/>
                </a:lnTo>
                <a:lnTo>
                  <a:pt x="30146" y="11"/>
                </a:lnTo>
                <a:lnTo>
                  <a:pt x="30146" y="11"/>
                </a:lnTo>
                <a:lnTo>
                  <a:pt x="30144" y="8"/>
                </a:lnTo>
                <a:lnTo>
                  <a:pt x="30144" y="8"/>
                </a:lnTo>
                <a:lnTo>
                  <a:pt x="30142" y="6"/>
                </a:lnTo>
                <a:lnTo>
                  <a:pt x="30142" y="6"/>
                </a:lnTo>
                <a:lnTo>
                  <a:pt x="30140" y="5"/>
                </a:lnTo>
                <a:lnTo>
                  <a:pt x="30140" y="5"/>
                </a:lnTo>
                <a:lnTo>
                  <a:pt x="30139" y="3"/>
                </a:lnTo>
                <a:lnTo>
                  <a:pt x="30139" y="3"/>
                </a:lnTo>
                <a:lnTo>
                  <a:pt x="30135" y="2"/>
                </a:lnTo>
                <a:lnTo>
                  <a:pt x="30135" y="2"/>
                </a:lnTo>
                <a:lnTo>
                  <a:pt x="30131" y="1"/>
                </a:lnTo>
                <a:lnTo>
                  <a:pt x="30128" y="1"/>
                </a:lnTo>
                <a:lnTo>
                  <a:pt x="30128" y="1"/>
                </a:lnTo>
                <a:lnTo>
                  <a:pt x="30123" y="1"/>
                </a:lnTo>
                <a:lnTo>
                  <a:pt x="30123" y="1"/>
                </a:lnTo>
                <a:lnTo>
                  <a:pt x="30123" y="1"/>
                </a:lnTo>
                <a:lnTo>
                  <a:pt x="30123" y="1"/>
                </a:lnTo>
                <a:lnTo>
                  <a:pt x="30122" y="1"/>
                </a:lnTo>
                <a:lnTo>
                  <a:pt x="15499" y="3802"/>
                </a:lnTo>
                <a:lnTo>
                  <a:pt x="19804" y="36"/>
                </a:lnTo>
                <a:lnTo>
                  <a:pt x="19804" y="36"/>
                </a:lnTo>
                <a:lnTo>
                  <a:pt x="19806" y="33"/>
                </a:lnTo>
                <a:lnTo>
                  <a:pt x="19809" y="29"/>
                </a:lnTo>
                <a:lnTo>
                  <a:pt x="19810" y="26"/>
                </a:lnTo>
                <a:lnTo>
                  <a:pt x="19810" y="21"/>
                </a:lnTo>
                <a:lnTo>
                  <a:pt x="19810" y="18"/>
                </a:lnTo>
                <a:lnTo>
                  <a:pt x="19809" y="14"/>
                </a:lnTo>
                <a:lnTo>
                  <a:pt x="19808" y="10"/>
                </a:lnTo>
                <a:lnTo>
                  <a:pt x="19804" y="7"/>
                </a:lnTo>
                <a:lnTo>
                  <a:pt x="19804" y="7"/>
                </a:lnTo>
                <a:lnTo>
                  <a:pt x="19801" y="5"/>
                </a:lnTo>
                <a:lnTo>
                  <a:pt x="19798" y="2"/>
                </a:lnTo>
                <a:lnTo>
                  <a:pt x="19793" y="1"/>
                </a:lnTo>
                <a:lnTo>
                  <a:pt x="19789" y="0"/>
                </a:lnTo>
                <a:lnTo>
                  <a:pt x="19789" y="0"/>
                </a:lnTo>
                <a:lnTo>
                  <a:pt x="19783" y="1"/>
                </a:lnTo>
                <a:lnTo>
                  <a:pt x="19780" y="2"/>
                </a:lnTo>
                <a:lnTo>
                  <a:pt x="19776" y="3"/>
                </a:lnTo>
                <a:lnTo>
                  <a:pt x="19772" y="6"/>
                </a:lnTo>
                <a:lnTo>
                  <a:pt x="15412" y="3821"/>
                </a:lnTo>
                <a:lnTo>
                  <a:pt x="4045" y="1"/>
                </a:lnTo>
                <a:lnTo>
                  <a:pt x="4045" y="1"/>
                </a:lnTo>
                <a:lnTo>
                  <a:pt x="4040" y="1"/>
                </a:lnTo>
                <a:lnTo>
                  <a:pt x="4040" y="1"/>
                </a:lnTo>
                <a:lnTo>
                  <a:pt x="4034" y="1"/>
                </a:lnTo>
                <a:lnTo>
                  <a:pt x="4030" y="2"/>
                </a:lnTo>
                <a:lnTo>
                  <a:pt x="4030" y="2"/>
                </a:lnTo>
                <a:lnTo>
                  <a:pt x="4026" y="3"/>
                </a:lnTo>
                <a:lnTo>
                  <a:pt x="4026" y="3"/>
                </a:lnTo>
                <a:lnTo>
                  <a:pt x="4023" y="6"/>
                </a:lnTo>
                <a:lnTo>
                  <a:pt x="8" y="3299"/>
                </a:lnTo>
                <a:lnTo>
                  <a:pt x="8" y="3299"/>
                </a:lnTo>
                <a:lnTo>
                  <a:pt x="5" y="3302"/>
                </a:lnTo>
                <a:lnTo>
                  <a:pt x="5" y="3302"/>
                </a:lnTo>
                <a:lnTo>
                  <a:pt x="4" y="3304"/>
                </a:lnTo>
                <a:lnTo>
                  <a:pt x="4" y="3304"/>
                </a:lnTo>
                <a:lnTo>
                  <a:pt x="3" y="3306"/>
                </a:lnTo>
                <a:lnTo>
                  <a:pt x="3" y="3306"/>
                </a:lnTo>
                <a:lnTo>
                  <a:pt x="2" y="3307"/>
                </a:lnTo>
                <a:lnTo>
                  <a:pt x="2" y="3307"/>
                </a:lnTo>
                <a:lnTo>
                  <a:pt x="0" y="3311"/>
                </a:lnTo>
                <a:lnTo>
                  <a:pt x="0" y="3311"/>
                </a:lnTo>
                <a:lnTo>
                  <a:pt x="0" y="3313"/>
                </a:lnTo>
                <a:lnTo>
                  <a:pt x="0" y="3313"/>
                </a:lnTo>
                <a:lnTo>
                  <a:pt x="0" y="3316"/>
                </a:lnTo>
                <a:lnTo>
                  <a:pt x="0" y="3316"/>
                </a:lnTo>
                <a:lnTo>
                  <a:pt x="2" y="3321"/>
                </a:lnTo>
                <a:lnTo>
                  <a:pt x="2" y="3321"/>
                </a:lnTo>
                <a:lnTo>
                  <a:pt x="2" y="3321"/>
                </a:lnTo>
                <a:lnTo>
                  <a:pt x="2" y="3321"/>
                </a:lnTo>
                <a:lnTo>
                  <a:pt x="2" y="3322"/>
                </a:lnTo>
                <a:lnTo>
                  <a:pt x="4008" y="12056"/>
                </a:lnTo>
                <a:lnTo>
                  <a:pt x="14" y="13625"/>
                </a:lnTo>
                <a:lnTo>
                  <a:pt x="14" y="13625"/>
                </a:lnTo>
                <a:lnTo>
                  <a:pt x="10" y="13627"/>
                </a:lnTo>
                <a:lnTo>
                  <a:pt x="7" y="13631"/>
                </a:lnTo>
                <a:lnTo>
                  <a:pt x="7" y="13631"/>
                </a:lnTo>
                <a:lnTo>
                  <a:pt x="3" y="13634"/>
                </a:lnTo>
                <a:lnTo>
                  <a:pt x="15" y="13641"/>
                </a:lnTo>
                <a:lnTo>
                  <a:pt x="3" y="13635"/>
                </a:lnTo>
                <a:lnTo>
                  <a:pt x="3" y="13635"/>
                </a:lnTo>
                <a:lnTo>
                  <a:pt x="2" y="13638"/>
                </a:lnTo>
                <a:lnTo>
                  <a:pt x="2" y="13642"/>
                </a:lnTo>
                <a:lnTo>
                  <a:pt x="2" y="13642"/>
                </a:lnTo>
                <a:lnTo>
                  <a:pt x="0" y="13645"/>
                </a:lnTo>
                <a:lnTo>
                  <a:pt x="2" y="13650"/>
                </a:lnTo>
                <a:lnTo>
                  <a:pt x="2354" y="21584"/>
                </a:lnTo>
                <a:lnTo>
                  <a:pt x="2354" y="21584"/>
                </a:lnTo>
                <a:lnTo>
                  <a:pt x="2358" y="21590"/>
                </a:lnTo>
                <a:lnTo>
                  <a:pt x="2358" y="21590"/>
                </a:lnTo>
                <a:lnTo>
                  <a:pt x="2360" y="21593"/>
                </a:lnTo>
                <a:lnTo>
                  <a:pt x="2360" y="21593"/>
                </a:lnTo>
                <a:lnTo>
                  <a:pt x="2361" y="21594"/>
                </a:lnTo>
                <a:lnTo>
                  <a:pt x="2362" y="21595"/>
                </a:lnTo>
                <a:lnTo>
                  <a:pt x="2362" y="21595"/>
                </a:lnTo>
                <a:lnTo>
                  <a:pt x="2369" y="21598"/>
                </a:lnTo>
                <a:lnTo>
                  <a:pt x="2369" y="21598"/>
                </a:lnTo>
                <a:lnTo>
                  <a:pt x="2372" y="21599"/>
                </a:lnTo>
                <a:lnTo>
                  <a:pt x="2376" y="21600"/>
                </a:lnTo>
                <a:close/>
                <a:moveTo>
                  <a:pt x="11804" y="21574"/>
                </a:moveTo>
                <a:lnTo>
                  <a:pt x="11803" y="21574"/>
                </a:lnTo>
                <a:lnTo>
                  <a:pt x="11787" y="21555"/>
                </a:lnTo>
                <a:lnTo>
                  <a:pt x="11787" y="21555"/>
                </a:lnTo>
                <a:lnTo>
                  <a:pt x="11788" y="21555"/>
                </a:lnTo>
                <a:lnTo>
                  <a:pt x="11788" y="21555"/>
                </a:lnTo>
                <a:lnTo>
                  <a:pt x="11791" y="21554"/>
                </a:lnTo>
                <a:lnTo>
                  <a:pt x="11791" y="21556"/>
                </a:lnTo>
                <a:lnTo>
                  <a:pt x="11791" y="21556"/>
                </a:lnTo>
                <a:lnTo>
                  <a:pt x="11792" y="21559"/>
                </a:lnTo>
                <a:lnTo>
                  <a:pt x="11795" y="21563"/>
                </a:lnTo>
                <a:lnTo>
                  <a:pt x="11798" y="21564"/>
                </a:lnTo>
                <a:lnTo>
                  <a:pt x="11803" y="21565"/>
                </a:lnTo>
                <a:lnTo>
                  <a:pt x="11803" y="21565"/>
                </a:lnTo>
                <a:lnTo>
                  <a:pt x="11803" y="21565"/>
                </a:lnTo>
                <a:lnTo>
                  <a:pt x="11803" y="21565"/>
                </a:lnTo>
                <a:lnTo>
                  <a:pt x="11803" y="21570"/>
                </a:lnTo>
                <a:lnTo>
                  <a:pt x="11804" y="21574"/>
                </a:lnTo>
                <a:lnTo>
                  <a:pt x="11804" y="21574"/>
                </a:lnTo>
                <a:close/>
                <a:moveTo>
                  <a:pt x="41464" y="21566"/>
                </a:moveTo>
                <a:lnTo>
                  <a:pt x="41465" y="21573"/>
                </a:lnTo>
                <a:lnTo>
                  <a:pt x="41455" y="21572"/>
                </a:lnTo>
                <a:lnTo>
                  <a:pt x="41455" y="21572"/>
                </a:lnTo>
                <a:lnTo>
                  <a:pt x="41461" y="21568"/>
                </a:lnTo>
                <a:lnTo>
                  <a:pt x="41461" y="21568"/>
                </a:lnTo>
                <a:lnTo>
                  <a:pt x="41464" y="21566"/>
                </a:lnTo>
                <a:lnTo>
                  <a:pt x="41464" y="21566"/>
                </a:lnTo>
                <a:close/>
                <a:moveTo>
                  <a:pt x="41426" y="21561"/>
                </a:moveTo>
                <a:lnTo>
                  <a:pt x="41442" y="21568"/>
                </a:lnTo>
                <a:lnTo>
                  <a:pt x="41425" y="21565"/>
                </a:lnTo>
                <a:lnTo>
                  <a:pt x="41425" y="21565"/>
                </a:lnTo>
                <a:lnTo>
                  <a:pt x="41426" y="21563"/>
                </a:lnTo>
                <a:lnTo>
                  <a:pt x="41426" y="21563"/>
                </a:lnTo>
                <a:lnTo>
                  <a:pt x="41426" y="21561"/>
                </a:lnTo>
                <a:lnTo>
                  <a:pt x="41426" y="21561"/>
                </a:lnTo>
                <a:close/>
                <a:moveTo>
                  <a:pt x="27540" y="18760"/>
                </a:moveTo>
                <a:lnTo>
                  <a:pt x="11840" y="21550"/>
                </a:lnTo>
                <a:lnTo>
                  <a:pt x="15247" y="14800"/>
                </a:lnTo>
                <a:lnTo>
                  <a:pt x="27540" y="18760"/>
                </a:lnTo>
                <a:close/>
                <a:moveTo>
                  <a:pt x="41452" y="21514"/>
                </a:moveTo>
                <a:lnTo>
                  <a:pt x="41458" y="21541"/>
                </a:lnTo>
                <a:lnTo>
                  <a:pt x="41445" y="21516"/>
                </a:lnTo>
                <a:lnTo>
                  <a:pt x="41445" y="21516"/>
                </a:lnTo>
                <a:lnTo>
                  <a:pt x="41449" y="21516"/>
                </a:lnTo>
                <a:lnTo>
                  <a:pt x="41449" y="21516"/>
                </a:lnTo>
                <a:lnTo>
                  <a:pt x="41452" y="21514"/>
                </a:lnTo>
                <a:lnTo>
                  <a:pt x="41452" y="21514"/>
                </a:lnTo>
                <a:close/>
                <a:moveTo>
                  <a:pt x="36691" y="11559"/>
                </a:moveTo>
                <a:lnTo>
                  <a:pt x="41424" y="21530"/>
                </a:lnTo>
                <a:lnTo>
                  <a:pt x="29347" y="15322"/>
                </a:lnTo>
                <a:lnTo>
                  <a:pt x="36691" y="11559"/>
                </a:lnTo>
                <a:close/>
                <a:moveTo>
                  <a:pt x="29312" y="15351"/>
                </a:moveTo>
                <a:lnTo>
                  <a:pt x="41326" y="21528"/>
                </a:lnTo>
                <a:lnTo>
                  <a:pt x="27658" y="18751"/>
                </a:lnTo>
                <a:lnTo>
                  <a:pt x="29312" y="15351"/>
                </a:lnTo>
                <a:close/>
                <a:moveTo>
                  <a:pt x="15208" y="14777"/>
                </a:moveTo>
                <a:lnTo>
                  <a:pt x="11809" y="21514"/>
                </a:lnTo>
                <a:lnTo>
                  <a:pt x="8508" y="7765"/>
                </a:lnTo>
                <a:lnTo>
                  <a:pt x="15208" y="14777"/>
                </a:lnTo>
                <a:close/>
                <a:moveTo>
                  <a:pt x="8454" y="7734"/>
                </a:moveTo>
                <a:lnTo>
                  <a:pt x="11757" y="21490"/>
                </a:lnTo>
                <a:lnTo>
                  <a:pt x="4067" y="12068"/>
                </a:lnTo>
                <a:lnTo>
                  <a:pt x="8454" y="7734"/>
                </a:lnTo>
                <a:close/>
                <a:moveTo>
                  <a:pt x="4008" y="12101"/>
                </a:moveTo>
                <a:lnTo>
                  <a:pt x="2371" y="21481"/>
                </a:lnTo>
                <a:lnTo>
                  <a:pt x="49" y="13655"/>
                </a:lnTo>
                <a:lnTo>
                  <a:pt x="4008" y="12101"/>
                </a:lnTo>
                <a:close/>
                <a:moveTo>
                  <a:pt x="37919" y="5699"/>
                </a:moveTo>
                <a:lnTo>
                  <a:pt x="41407" y="21391"/>
                </a:lnTo>
                <a:lnTo>
                  <a:pt x="36725" y="11527"/>
                </a:lnTo>
                <a:lnTo>
                  <a:pt x="37919" y="5699"/>
                </a:lnTo>
                <a:close/>
                <a:moveTo>
                  <a:pt x="27639" y="18773"/>
                </a:moveTo>
                <a:lnTo>
                  <a:pt x="27639" y="18773"/>
                </a:lnTo>
                <a:lnTo>
                  <a:pt x="27639" y="18773"/>
                </a:lnTo>
                <a:lnTo>
                  <a:pt x="27639" y="18773"/>
                </a:lnTo>
                <a:lnTo>
                  <a:pt x="27639" y="18773"/>
                </a:lnTo>
                <a:close/>
                <a:moveTo>
                  <a:pt x="29273" y="15330"/>
                </a:moveTo>
                <a:lnTo>
                  <a:pt x="27622" y="18726"/>
                </a:lnTo>
                <a:lnTo>
                  <a:pt x="19892" y="9572"/>
                </a:lnTo>
                <a:lnTo>
                  <a:pt x="29273" y="15330"/>
                </a:lnTo>
                <a:close/>
                <a:moveTo>
                  <a:pt x="19788" y="9517"/>
                </a:moveTo>
                <a:lnTo>
                  <a:pt x="27562" y="18723"/>
                </a:lnTo>
                <a:lnTo>
                  <a:pt x="15272" y="14764"/>
                </a:lnTo>
                <a:lnTo>
                  <a:pt x="19788" y="9517"/>
                </a:lnTo>
                <a:close/>
                <a:moveTo>
                  <a:pt x="30785" y="5535"/>
                </a:moveTo>
                <a:lnTo>
                  <a:pt x="29283" y="15287"/>
                </a:lnTo>
                <a:lnTo>
                  <a:pt x="19837" y="9489"/>
                </a:lnTo>
                <a:lnTo>
                  <a:pt x="30785" y="5535"/>
                </a:lnTo>
                <a:close/>
                <a:moveTo>
                  <a:pt x="36667" y="11525"/>
                </a:moveTo>
                <a:lnTo>
                  <a:pt x="29330" y="15284"/>
                </a:lnTo>
                <a:lnTo>
                  <a:pt x="30828" y="5550"/>
                </a:lnTo>
                <a:lnTo>
                  <a:pt x="36667" y="11525"/>
                </a:lnTo>
                <a:close/>
                <a:moveTo>
                  <a:pt x="19747" y="9499"/>
                </a:moveTo>
                <a:lnTo>
                  <a:pt x="15233" y="14741"/>
                </a:lnTo>
                <a:lnTo>
                  <a:pt x="8526" y="7721"/>
                </a:lnTo>
                <a:lnTo>
                  <a:pt x="19747" y="9499"/>
                </a:lnTo>
                <a:close/>
                <a:moveTo>
                  <a:pt x="22366" y="12542"/>
                </a:moveTo>
                <a:lnTo>
                  <a:pt x="22362" y="12544"/>
                </a:lnTo>
                <a:lnTo>
                  <a:pt x="22366" y="12542"/>
                </a:lnTo>
                <a:close/>
                <a:moveTo>
                  <a:pt x="4039" y="12076"/>
                </a:moveTo>
                <a:lnTo>
                  <a:pt x="4039" y="12076"/>
                </a:lnTo>
                <a:lnTo>
                  <a:pt x="4039" y="12076"/>
                </a:lnTo>
                <a:lnTo>
                  <a:pt x="4039" y="12076"/>
                </a:lnTo>
                <a:lnTo>
                  <a:pt x="4035" y="12072"/>
                </a:lnTo>
                <a:lnTo>
                  <a:pt x="4035" y="12072"/>
                </a:lnTo>
                <a:lnTo>
                  <a:pt x="4036" y="12071"/>
                </a:lnTo>
                <a:lnTo>
                  <a:pt x="4036" y="12071"/>
                </a:lnTo>
                <a:lnTo>
                  <a:pt x="4039" y="12075"/>
                </a:lnTo>
                <a:lnTo>
                  <a:pt x="4039" y="12076"/>
                </a:lnTo>
                <a:close/>
                <a:moveTo>
                  <a:pt x="8431" y="7696"/>
                </a:moveTo>
                <a:lnTo>
                  <a:pt x="4045" y="12030"/>
                </a:lnTo>
                <a:lnTo>
                  <a:pt x="70" y="3362"/>
                </a:lnTo>
                <a:lnTo>
                  <a:pt x="8431" y="7696"/>
                </a:lnTo>
                <a:close/>
                <a:moveTo>
                  <a:pt x="37891" y="5612"/>
                </a:moveTo>
                <a:lnTo>
                  <a:pt x="36689" y="11484"/>
                </a:lnTo>
                <a:lnTo>
                  <a:pt x="30865" y="5524"/>
                </a:lnTo>
                <a:lnTo>
                  <a:pt x="37891" y="5612"/>
                </a:lnTo>
                <a:close/>
                <a:moveTo>
                  <a:pt x="19821" y="9509"/>
                </a:moveTo>
                <a:lnTo>
                  <a:pt x="19821" y="9509"/>
                </a:lnTo>
                <a:lnTo>
                  <a:pt x="19820" y="9510"/>
                </a:lnTo>
                <a:lnTo>
                  <a:pt x="19820" y="9510"/>
                </a:lnTo>
                <a:lnTo>
                  <a:pt x="19817" y="9512"/>
                </a:lnTo>
                <a:lnTo>
                  <a:pt x="19809" y="9501"/>
                </a:lnTo>
                <a:lnTo>
                  <a:pt x="19821" y="9509"/>
                </a:lnTo>
                <a:close/>
                <a:moveTo>
                  <a:pt x="19794" y="9483"/>
                </a:moveTo>
                <a:lnTo>
                  <a:pt x="19794" y="9483"/>
                </a:lnTo>
                <a:lnTo>
                  <a:pt x="19794" y="9484"/>
                </a:lnTo>
                <a:lnTo>
                  <a:pt x="19794" y="9484"/>
                </a:lnTo>
                <a:lnTo>
                  <a:pt x="19794" y="9487"/>
                </a:lnTo>
                <a:lnTo>
                  <a:pt x="19794" y="9487"/>
                </a:lnTo>
                <a:lnTo>
                  <a:pt x="19788" y="9484"/>
                </a:lnTo>
                <a:lnTo>
                  <a:pt x="19788" y="9484"/>
                </a:lnTo>
                <a:lnTo>
                  <a:pt x="19784" y="9485"/>
                </a:lnTo>
                <a:lnTo>
                  <a:pt x="19784" y="9485"/>
                </a:lnTo>
                <a:lnTo>
                  <a:pt x="19784" y="9485"/>
                </a:lnTo>
                <a:lnTo>
                  <a:pt x="19784" y="9485"/>
                </a:lnTo>
                <a:lnTo>
                  <a:pt x="19782" y="9482"/>
                </a:lnTo>
                <a:lnTo>
                  <a:pt x="19782" y="9482"/>
                </a:lnTo>
                <a:lnTo>
                  <a:pt x="19784" y="9483"/>
                </a:lnTo>
                <a:lnTo>
                  <a:pt x="19788" y="9483"/>
                </a:lnTo>
                <a:lnTo>
                  <a:pt x="19788" y="9483"/>
                </a:lnTo>
                <a:lnTo>
                  <a:pt x="19792" y="9483"/>
                </a:lnTo>
                <a:lnTo>
                  <a:pt x="19794" y="9483"/>
                </a:lnTo>
                <a:lnTo>
                  <a:pt x="19794" y="9483"/>
                </a:lnTo>
                <a:close/>
                <a:moveTo>
                  <a:pt x="19815" y="9470"/>
                </a:moveTo>
                <a:lnTo>
                  <a:pt x="19806" y="9473"/>
                </a:lnTo>
                <a:lnTo>
                  <a:pt x="19814" y="9466"/>
                </a:lnTo>
                <a:lnTo>
                  <a:pt x="19814" y="9466"/>
                </a:lnTo>
                <a:lnTo>
                  <a:pt x="19814" y="9469"/>
                </a:lnTo>
                <a:lnTo>
                  <a:pt x="19814" y="9469"/>
                </a:lnTo>
                <a:lnTo>
                  <a:pt x="19815" y="9470"/>
                </a:lnTo>
                <a:lnTo>
                  <a:pt x="19815" y="9470"/>
                </a:lnTo>
                <a:close/>
                <a:moveTo>
                  <a:pt x="15411" y="3873"/>
                </a:moveTo>
                <a:lnTo>
                  <a:pt x="19738" y="9455"/>
                </a:lnTo>
                <a:lnTo>
                  <a:pt x="8531" y="7680"/>
                </a:lnTo>
                <a:lnTo>
                  <a:pt x="15411" y="3873"/>
                </a:lnTo>
                <a:close/>
                <a:moveTo>
                  <a:pt x="30050" y="63"/>
                </a:moveTo>
                <a:lnTo>
                  <a:pt x="19790" y="9452"/>
                </a:lnTo>
                <a:lnTo>
                  <a:pt x="15455" y="3857"/>
                </a:lnTo>
                <a:lnTo>
                  <a:pt x="30050" y="63"/>
                </a:lnTo>
                <a:close/>
                <a:moveTo>
                  <a:pt x="30789" y="5489"/>
                </a:moveTo>
                <a:lnTo>
                  <a:pt x="19881" y="9428"/>
                </a:lnTo>
                <a:lnTo>
                  <a:pt x="30109" y="66"/>
                </a:lnTo>
                <a:lnTo>
                  <a:pt x="30789" y="5489"/>
                </a:lnTo>
                <a:close/>
                <a:moveTo>
                  <a:pt x="15341" y="3863"/>
                </a:moveTo>
                <a:lnTo>
                  <a:pt x="8467" y="7667"/>
                </a:lnTo>
                <a:lnTo>
                  <a:pt x="115" y="3338"/>
                </a:lnTo>
                <a:lnTo>
                  <a:pt x="15341" y="3863"/>
                </a:lnTo>
                <a:close/>
                <a:moveTo>
                  <a:pt x="41409" y="77"/>
                </a:moveTo>
                <a:lnTo>
                  <a:pt x="37906" y="5571"/>
                </a:lnTo>
                <a:lnTo>
                  <a:pt x="30898" y="5482"/>
                </a:lnTo>
                <a:lnTo>
                  <a:pt x="41409" y="77"/>
                </a:lnTo>
                <a:close/>
                <a:moveTo>
                  <a:pt x="4042" y="45"/>
                </a:moveTo>
                <a:lnTo>
                  <a:pt x="15275" y="3819"/>
                </a:lnTo>
                <a:lnTo>
                  <a:pt x="80" y="3295"/>
                </a:lnTo>
                <a:lnTo>
                  <a:pt x="4042" y="45"/>
                </a:lnTo>
                <a:close/>
                <a:moveTo>
                  <a:pt x="41459" y="33"/>
                </a:moveTo>
                <a:lnTo>
                  <a:pt x="41456" y="35"/>
                </a:lnTo>
                <a:lnTo>
                  <a:pt x="41456" y="35"/>
                </a:lnTo>
                <a:lnTo>
                  <a:pt x="41456" y="35"/>
                </a:lnTo>
                <a:lnTo>
                  <a:pt x="41456" y="35"/>
                </a:lnTo>
                <a:lnTo>
                  <a:pt x="41455" y="34"/>
                </a:lnTo>
                <a:lnTo>
                  <a:pt x="41459" y="33"/>
                </a:lnTo>
                <a:close/>
                <a:moveTo>
                  <a:pt x="30112" y="29"/>
                </a:moveTo>
                <a:lnTo>
                  <a:pt x="30112" y="29"/>
                </a:lnTo>
                <a:lnTo>
                  <a:pt x="30111" y="30"/>
                </a:lnTo>
                <a:lnTo>
                  <a:pt x="30108" y="33"/>
                </a:lnTo>
                <a:lnTo>
                  <a:pt x="30108" y="33"/>
                </a:lnTo>
                <a:lnTo>
                  <a:pt x="30107" y="32"/>
                </a:lnTo>
                <a:lnTo>
                  <a:pt x="30107" y="32"/>
                </a:lnTo>
                <a:lnTo>
                  <a:pt x="30107" y="30"/>
                </a:lnTo>
                <a:lnTo>
                  <a:pt x="30112" y="29"/>
                </a:lnTo>
                <a:close/>
                <a:moveTo>
                  <a:pt x="30123" y="26"/>
                </a:moveTo>
                <a:lnTo>
                  <a:pt x="30123" y="27"/>
                </a:lnTo>
                <a:lnTo>
                  <a:pt x="30123" y="27"/>
                </a:lnTo>
                <a:lnTo>
                  <a:pt x="30122" y="27"/>
                </a:lnTo>
                <a:lnTo>
                  <a:pt x="30123" y="26"/>
                </a:lnTo>
                <a:close/>
                <a:moveTo>
                  <a:pt x="41465" y="17"/>
                </a:moveTo>
                <a:lnTo>
                  <a:pt x="41465" y="17"/>
                </a:lnTo>
                <a:lnTo>
                  <a:pt x="41465" y="17"/>
                </a:lnTo>
                <a:lnTo>
                  <a:pt x="41465" y="17"/>
                </a:lnTo>
                <a:lnTo>
                  <a:pt x="41465" y="17"/>
                </a:lnTo>
                <a:lnTo>
                  <a:pt x="41465" y="17"/>
                </a:lnTo>
                <a:close/>
                <a:moveTo>
                  <a:pt x="41465" y="17"/>
                </a:moveTo>
                <a:lnTo>
                  <a:pt x="41465" y="17"/>
                </a:lnTo>
                <a:lnTo>
                  <a:pt x="41465" y="17"/>
                </a:lnTo>
                <a:lnTo>
                  <a:pt x="41465" y="17"/>
                </a:lnTo>
                <a:lnTo>
                  <a:pt x="41465" y="17"/>
                </a:lnTo>
                <a:lnTo>
                  <a:pt x="41465" y="17"/>
                </a:lnTo>
                <a:close/>
                <a:moveTo>
                  <a:pt x="30135" y="17"/>
                </a:moveTo>
                <a:lnTo>
                  <a:pt x="30134" y="17"/>
                </a:lnTo>
                <a:lnTo>
                  <a:pt x="30135" y="17"/>
                </a:lnTo>
                <a:close/>
                <a:moveTo>
                  <a:pt x="41475" y="1"/>
                </a:moveTo>
                <a:lnTo>
                  <a:pt x="41475" y="1"/>
                </a:lnTo>
                <a:lnTo>
                  <a:pt x="41475" y="1"/>
                </a:lnTo>
                <a:lnTo>
                  <a:pt x="41475" y="1"/>
                </a:lnTo>
                <a:lnTo>
                  <a:pt x="41475" y="1"/>
                </a:lnTo>
                <a:lnTo>
                  <a:pt x="4147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 Placeholder 45">
            <a:extLst>
              <a:ext uri="{FF2B5EF4-FFF2-40B4-BE49-F238E27FC236}">
                <a16:creationId xmlns:a16="http://schemas.microsoft.com/office/drawing/2014/main" id="{D0D1EE6D-469F-462B-9911-DEA659FA0C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904" y="2743200"/>
            <a:ext cx="8291512" cy="1014413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267958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_Image_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-24858" y="0"/>
            <a:ext cx="12216858" cy="6858000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EDBC8-358F-B145-8493-0D2E0FC86B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6" y="853131"/>
            <a:ext cx="11126788" cy="2198688"/>
          </a:xfrm>
        </p:spPr>
        <p:txBody>
          <a:bodyPr/>
          <a:lstStyle>
            <a:lvl1pPr>
              <a:defRPr sz="6000" b="0" i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1603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ull_Image_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-24858" y="0"/>
            <a:ext cx="12216858" cy="6858000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pt-BR"/>
              <a:t>Clique no ícone para adicionar uma imagem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EDBC8-358F-B145-8493-0D2E0FC86B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6" y="853131"/>
            <a:ext cx="11126788" cy="2198688"/>
          </a:xfrm>
        </p:spPr>
        <p:txBody>
          <a:bodyPr/>
          <a:lstStyle>
            <a:lvl1pPr>
              <a:defRPr sz="6000" b="0" i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61452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82296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174F9C-6CB5-4A2F-A4B8-934EE28448CE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4B8D1D55-AF9F-4150-8F96-C44CB174D6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1F8C14-A360-449D-B677-6B7CF8C1EAFE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20" name="Footer Placeholder 3">
              <a:extLst>
                <a:ext uri="{FF2B5EF4-FFF2-40B4-BE49-F238E27FC236}">
                  <a16:creationId xmlns:a16="http://schemas.microsoft.com/office/drawing/2014/main" id="{70B932BA-7623-4B1C-A4D5-76E7DD37CF8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21" name="TextBox 25">
              <a:extLst>
                <a:ext uri="{FF2B5EF4-FFF2-40B4-BE49-F238E27FC236}">
                  <a16:creationId xmlns:a16="http://schemas.microsoft.com/office/drawing/2014/main" id="{A9DE7FBA-80D8-4C73-BD4C-FE34FF90C0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2" name="Rectangle 26">
              <a:extLst>
                <a:ext uri="{FF2B5EF4-FFF2-40B4-BE49-F238E27FC236}">
                  <a16:creationId xmlns:a16="http://schemas.microsoft.com/office/drawing/2014/main" id="{5F5A3B75-4D2E-41F1-BF16-3401337D7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76DAEA9E-42A3-4BA2-8549-50884FCFCF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4" name="Footer Placeholder 3">
              <a:extLst>
                <a:ext uri="{FF2B5EF4-FFF2-40B4-BE49-F238E27FC236}">
                  <a16:creationId xmlns:a16="http://schemas.microsoft.com/office/drawing/2014/main" id="{9C82EC3C-34FB-4C56-9195-EEC9531370E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21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3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702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8274A-3E1F-1649-89B3-748DA658B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CD77E-93A1-EF4A-81DB-75262005F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CAC8F-C96E-FB4D-86AF-8537FC0B0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52E4-1EB0-9140-9D3C-BF1CAD018E7B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24271-5F0D-B141-9387-7818CC726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EF751-F1CE-FC46-AC41-F8DD27282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3372-2B66-0D4E-B116-4EB2C435270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45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494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412" y="384048"/>
            <a:ext cx="11430000" cy="5864352"/>
          </a:xfrm>
        </p:spPr>
        <p:txBody>
          <a:bodyPr rIns="0"/>
          <a:lstStyle>
            <a:lvl1pPr>
              <a:lnSpc>
                <a:spcPct val="90000"/>
              </a:lnSpc>
              <a:defRPr sz="3200">
                <a:latin typeface="+mj-lt"/>
              </a:defRPr>
            </a:lvl1pPr>
            <a:lvl2pPr marL="0" indent="0">
              <a:spcAft>
                <a:spcPts val="1200"/>
              </a:spcAft>
              <a:buNone/>
              <a:defRPr sz="2200"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381000" y="6546273"/>
            <a:ext cx="481445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t>© 3M 2016. All Rights Reserved. 3M Confidential.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7947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4572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84048" y="1298448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47A7D5-413B-478D-90A4-5DD546B558BB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0CD2CEC-0C08-4BA9-A190-3D82368B229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FA586AB-FA2D-42F4-8151-920854832330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1DCC11E6-50A6-4D60-90A3-DAC0F5C314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E4939CD9-310E-4888-B857-D2F0D9F2C2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09721296-013C-4CBD-81A5-04F2EA9AE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759D013F-7193-4C4F-8884-8AE9416A73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5" name="Footer Placeholder 3">
              <a:extLst>
                <a:ext uri="{FF2B5EF4-FFF2-40B4-BE49-F238E27FC236}">
                  <a16:creationId xmlns:a16="http://schemas.microsoft.com/office/drawing/2014/main" id="{6A74E501-43F7-4892-86F3-3360305D16F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02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80999"/>
            <a:ext cx="11425237" cy="82137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295401"/>
            <a:ext cx="3803904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8C665B-2E7D-42CF-B622-947E87FE4C1B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2C35CA9D-2B55-4C68-97BE-E1089D733FF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34DD406-AD63-472D-89DF-36E3AD48AD16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5" name="Footer Placeholder 3">
              <a:extLst>
                <a:ext uri="{FF2B5EF4-FFF2-40B4-BE49-F238E27FC236}">
                  <a16:creationId xmlns:a16="http://schemas.microsoft.com/office/drawing/2014/main" id="{FE63EB8E-1452-4309-BCA5-FFA1AF4D0B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4E2F2CB2-DD35-4673-B2EF-5FC8DEFB55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FB2CCA12-74AC-434A-B551-B8159B0F2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0" name="TextBox 24">
              <a:extLst>
                <a:ext uri="{FF2B5EF4-FFF2-40B4-BE49-F238E27FC236}">
                  <a16:creationId xmlns:a16="http://schemas.microsoft.com/office/drawing/2014/main" id="{017161D6-4AB3-45E4-AEFE-00D880DDA6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5" name="Footer Placeholder 3">
              <a:extLst>
                <a:ext uri="{FF2B5EF4-FFF2-40B4-BE49-F238E27FC236}">
                  <a16:creationId xmlns:a16="http://schemas.microsoft.com/office/drawing/2014/main" id="{55D8F11E-F9F8-43F2-85D3-6DF19B9A2E0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734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80999"/>
            <a:ext cx="11425237" cy="4572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4048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295401"/>
            <a:ext cx="3803904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314325" marR="0" indent="-1317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473075" marR="0" indent="-1158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642938" marR="0" indent="-103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Clique para editar os estilos de texto Mestres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Segundo nível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Terceiro nível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Quarto nível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Quinto nível</a:t>
            </a:r>
            <a:endParaRPr lang="en-GB" dirty="0"/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B5BC73-EDDB-4E69-9DA6-20B368FBD0AF}"/>
              </a:ext>
            </a:extLst>
          </p:cNvPr>
          <p:cNvSpPr txBox="1"/>
          <p:nvPr userDrawn="1"/>
        </p:nvSpPr>
        <p:spPr>
          <a:xfrm>
            <a:off x="11590811" y="657473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‹nº›</a:t>
            </a:fld>
            <a:endParaRPr lang="en-US" sz="800" dirty="0" err="1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0DF48745-B946-447C-B11E-7E950DC5B0F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10048" y="6477000"/>
            <a:ext cx="363963" cy="194400"/>
          </a:xfrm>
          <a:custGeom>
            <a:avLst/>
            <a:gdLst>
              <a:gd name="T0" fmla="*/ 134 w 170"/>
              <a:gd name="T1" fmla="*/ 3 h 90"/>
              <a:gd name="T2" fmla="*/ 122 w 170"/>
              <a:gd name="T3" fmla="*/ 52 h 90"/>
              <a:gd name="T4" fmla="*/ 109 w 170"/>
              <a:gd name="T5" fmla="*/ 3 h 90"/>
              <a:gd name="T6" fmla="*/ 74 w 170"/>
              <a:gd name="T7" fmla="*/ 3 h 90"/>
              <a:gd name="T8" fmla="*/ 74 w 170"/>
              <a:gd name="T9" fmla="*/ 21 h 90"/>
              <a:gd name="T10" fmla="*/ 40 w 170"/>
              <a:gd name="T11" fmla="*/ 1 h 90"/>
              <a:gd name="T12" fmla="*/ 4 w 170"/>
              <a:gd name="T13" fmla="*/ 31 h 90"/>
              <a:gd name="T14" fmla="*/ 28 w 170"/>
              <a:gd name="T15" fmla="*/ 31 h 90"/>
              <a:gd name="T16" fmla="*/ 39 w 170"/>
              <a:gd name="T17" fmla="*/ 20 h 90"/>
              <a:gd name="T18" fmla="*/ 50 w 170"/>
              <a:gd name="T19" fmla="*/ 28 h 90"/>
              <a:gd name="T20" fmla="*/ 39 w 170"/>
              <a:gd name="T21" fmla="*/ 35 h 90"/>
              <a:gd name="T22" fmla="*/ 31 w 170"/>
              <a:gd name="T23" fmla="*/ 35 h 90"/>
              <a:gd name="T24" fmla="*/ 31 w 170"/>
              <a:gd name="T25" fmla="*/ 51 h 90"/>
              <a:gd name="T26" fmla="*/ 38 w 170"/>
              <a:gd name="T27" fmla="*/ 51 h 90"/>
              <a:gd name="T28" fmla="*/ 48 w 170"/>
              <a:gd name="T29" fmla="*/ 60 h 90"/>
              <a:gd name="T30" fmla="*/ 38 w 170"/>
              <a:gd name="T31" fmla="*/ 70 h 90"/>
              <a:gd name="T32" fmla="*/ 25 w 170"/>
              <a:gd name="T33" fmla="*/ 54 h 90"/>
              <a:gd name="T34" fmla="*/ 1 w 170"/>
              <a:gd name="T35" fmla="*/ 54 h 90"/>
              <a:gd name="T36" fmla="*/ 38 w 170"/>
              <a:gd name="T37" fmla="*/ 90 h 90"/>
              <a:gd name="T38" fmla="*/ 74 w 170"/>
              <a:gd name="T39" fmla="*/ 71 h 90"/>
              <a:gd name="T40" fmla="*/ 74 w 170"/>
              <a:gd name="T41" fmla="*/ 88 h 90"/>
              <a:gd name="T42" fmla="*/ 98 w 170"/>
              <a:gd name="T43" fmla="*/ 88 h 90"/>
              <a:gd name="T44" fmla="*/ 98 w 170"/>
              <a:gd name="T45" fmla="*/ 34 h 90"/>
              <a:gd name="T46" fmla="*/ 111 w 170"/>
              <a:gd name="T47" fmla="*/ 88 h 90"/>
              <a:gd name="T48" fmla="*/ 132 w 170"/>
              <a:gd name="T49" fmla="*/ 88 h 90"/>
              <a:gd name="T50" fmla="*/ 146 w 170"/>
              <a:gd name="T51" fmla="*/ 34 h 90"/>
              <a:gd name="T52" fmla="*/ 146 w 170"/>
              <a:gd name="T53" fmla="*/ 88 h 90"/>
              <a:gd name="T54" fmla="*/ 170 w 170"/>
              <a:gd name="T55" fmla="*/ 88 h 90"/>
              <a:gd name="T56" fmla="*/ 170 w 170"/>
              <a:gd name="T57" fmla="*/ 3 h 90"/>
              <a:gd name="T58" fmla="*/ 134 w 170"/>
              <a:gd name="T59" fmla="*/ 3 h 90"/>
              <a:gd name="T60" fmla="*/ 74 w 170"/>
              <a:gd name="T61" fmla="*/ 52 h 90"/>
              <a:gd name="T62" fmla="*/ 64 w 170"/>
              <a:gd name="T63" fmla="*/ 42 h 90"/>
              <a:gd name="T64" fmla="*/ 74 w 170"/>
              <a:gd name="T65" fmla="*/ 31 h 90"/>
              <a:gd name="T66" fmla="*/ 74 w 170"/>
              <a:gd name="T67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0" h="90">
                <a:moveTo>
                  <a:pt x="134" y="3"/>
                </a:moveTo>
                <a:cubicBezTo>
                  <a:pt x="122" y="52"/>
                  <a:pt x="122" y="52"/>
                  <a:pt x="122" y="52"/>
                </a:cubicBezTo>
                <a:cubicBezTo>
                  <a:pt x="109" y="3"/>
                  <a:pt x="109" y="3"/>
                  <a:pt x="109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21"/>
                  <a:pt x="74" y="21"/>
                  <a:pt x="74" y="21"/>
                </a:cubicBezTo>
                <a:cubicBezTo>
                  <a:pt x="69" y="5"/>
                  <a:pt x="54" y="1"/>
                  <a:pt x="40" y="1"/>
                </a:cubicBezTo>
                <a:cubicBezTo>
                  <a:pt x="23" y="0"/>
                  <a:pt x="5" y="8"/>
                  <a:pt x="4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4"/>
                  <a:pt x="33" y="20"/>
                  <a:pt x="39" y="20"/>
                </a:cubicBezTo>
                <a:cubicBezTo>
                  <a:pt x="46" y="20"/>
                  <a:pt x="50" y="23"/>
                  <a:pt x="50" y="28"/>
                </a:cubicBezTo>
                <a:cubicBezTo>
                  <a:pt x="49" y="32"/>
                  <a:pt x="47" y="35"/>
                  <a:pt x="39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51"/>
                  <a:pt x="31" y="51"/>
                  <a:pt x="31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42" y="51"/>
                  <a:pt x="48" y="54"/>
                  <a:pt x="48" y="60"/>
                </a:cubicBezTo>
                <a:cubicBezTo>
                  <a:pt x="49" y="67"/>
                  <a:pt x="44" y="70"/>
                  <a:pt x="38" y="70"/>
                </a:cubicBezTo>
                <a:cubicBezTo>
                  <a:pt x="27" y="69"/>
                  <a:pt x="25" y="61"/>
                  <a:pt x="25" y="54"/>
                </a:cubicBezTo>
                <a:cubicBezTo>
                  <a:pt x="1" y="54"/>
                  <a:pt x="1" y="54"/>
                  <a:pt x="1" y="54"/>
                </a:cubicBezTo>
                <a:cubicBezTo>
                  <a:pt x="1" y="59"/>
                  <a:pt x="0" y="90"/>
                  <a:pt x="38" y="90"/>
                </a:cubicBezTo>
                <a:cubicBezTo>
                  <a:pt x="57" y="90"/>
                  <a:pt x="70" y="82"/>
                  <a:pt x="74" y="71"/>
                </a:cubicBezTo>
                <a:cubicBezTo>
                  <a:pt x="74" y="88"/>
                  <a:pt x="74" y="88"/>
                  <a:pt x="74" y="88"/>
                </a:cubicBezTo>
                <a:cubicBezTo>
                  <a:pt x="98" y="88"/>
                  <a:pt x="98" y="88"/>
                  <a:pt x="98" y="88"/>
                </a:cubicBezTo>
                <a:cubicBezTo>
                  <a:pt x="98" y="34"/>
                  <a:pt x="98" y="34"/>
                  <a:pt x="98" y="34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32" y="88"/>
                  <a:pt x="132" y="88"/>
                  <a:pt x="132" y="88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70" y="3"/>
                  <a:pt x="170" y="3"/>
                  <a:pt x="170" y="3"/>
                </a:cubicBezTo>
                <a:lnTo>
                  <a:pt x="134" y="3"/>
                </a:lnTo>
                <a:close/>
                <a:moveTo>
                  <a:pt x="74" y="52"/>
                </a:moveTo>
                <a:cubicBezTo>
                  <a:pt x="71" y="46"/>
                  <a:pt x="66" y="43"/>
                  <a:pt x="64" y="42"/>
                </a:cubicBezTo>
                <a:cubicBezTo>
                  <a:pt x="69" y="40"/>
                  <a:pt x="72" y="37"/>
                  <a:pt x="74" y="31"/>
                </a:cubicBezTo>
                <a:lnTo>
                  <a:pt x="74" y="5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3FDAA3-870C-4058-9692-A85FB7929839}"/>
              </a:ext>
            </a:extLst>
          </p:cNvPr>
          <p:cNvGrpSpPr/>
          <p:nvPr userDrawn="1"/>
        </p:nvGrpSpPr>
        <p:grpSpPr>
          <a:xfrm>
            <a:off x="-22860" y="6569823"/>
            <a:ext cx="2766060" cy="138337"/>
            <a:chOff x="-22860" y="6595827"/>
            <a:chExt cx="2766060" cy="138337"/>
          </a:xfrm>
        </p:grpSpPr>
        <p:sp>
          <p:nvSpPr>
            <p:cNvPr id="16" name="Footer Placeholder 3">
              <a:extLst>
                <a:ext uri="{FF2B5EF4-FFF2-40B4-BE49-F238E27FC236}">
                  <a16:creationId xmlns:a16="http://schemas.microsoft.com/office/drawing/2014/main" id="{8DDA0244-1AB1-4FA1-96C0-D3041B253E1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7721" y="6596419"/>
              <a:ext cx="1064702" cy="137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98513" algn="r"/>
                </a:tabLs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798513" algn="r"/>
                </a:tabLst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. All Rights Reserved.</a:t>
              </a:r>
            </a:p>
          </p:txBody>
        </p:sp>
        <p:sp>
          <p:nvSpPr>
            <p:cNvPr id="17" name="TextBox 25">
              <a:extLst>
                <a:ext uri="{FF2B5EF4-FFF2-40B4-BE49-F238E27FC236}">
                  <a16:creationId xmlns:a16="http://schemas.microsoft.com/office/drawing/2014/main" id="{D50C54EB-18E0-40BE-A3D3-AEDC473B25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2860" y="6596425"/>
              <a:ext cx="927172" cy="123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defTabSz="912813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r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fld id="{7297CC28-9273-45A3-A669-8857AEF43BF8}" type="datetime3">
                <a: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29 September 2023</a:t>
              </a:fld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CBECC73C-B1F5-488F-A032-ABFF89610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595827"/>
              <a:ext cx="666749" cy="12308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281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charset="0"/>
                <a:cs typeface="3M Circular TT Book" panose="020B0604020101020102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86C79C7-B6AB-49EA-9B30-DA8E231083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839" y="6596418"/>
              <a:ext cx="279621" cy="1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  <p:sp>
          <p:nvSpPr>
            <p:cNvPr id="26" name="Footer Placeholder 3">
              <a:extLst>
                <a:ext uri="{FF2B5EF4-FFF2-40B4-BE49-F238E27FC236}">
                  <a16:creationId xmlns:a16="http://schemas.microsoft.com/office/drawing/2014/main" id="{D2A9C3FA-2221-49F3-B7C8-63D6669AC06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5198" y="6596401"/>
              <a:ext cx="838002" cy="13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3M Confidential.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902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pt-BR"/>
              <a:t>Clique para editar o título Mestre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412" y="1295400"/>
            <a:ext cx="11425236" cy="4953000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20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811" r:id="rId2"/>
    <p:sldLayoutId id="2147483667" r:id="rId3"/>
    <p:sldLayoutId id="2147483749" r:id="rId4"/>
    <p:sldLayoutId id="2147483750" r:id="rId5"/>
    <p:sldLayoutId id="2147483727" r:id="rId6"/>
    <p:sldLayoutId id="2147483751" r:id="rId7"/>
    <p:sldLayoutId id="2147483671" r:id="rId8"/>
    <p:sldLayoutId id="2147483752" r:id="rId9"/>
    <p:sldLayoutId id="2147483728" r:id="rId10"/>
    <p:sldLayoutId id="2147483672" r:id="rId11"/>
    <p:sldLayoutId id="2147483674" r:id="rId12"/>
    <p:sldLayoutId id="2147483676" r:id="rId13"/>
    <p:sldLayoutId id="2147483729" r:id="rId14"/>
    <p:sldLayoutId id="2147483675" r:id="rId15"/>
    <p:sldLayoutId id="2147483812" r:id="rId16"/>
    <p:sldLayoutId id="2147483835" r:id="rId17"/>
    <p:sldLayoutId id="2147483817" r:id="rId18"/>
    <p:sldLayoutId id="2147483814" r:id="rId19"/>
    <p:sldLayoutId id="2147483815" r:id="rId20"/>
    <p:sldLayoutId id="2147483816" r:id="rId21"/>
    <p:sldLayoutId id="2147483836" r:id="rId22"/>
    <p:sldLayoutId id="2147483797" r:id="rId23"/>
    <p:sldLayoutId id="2147483800" r:id="rId24"/>
    <p:sldLayoutId id="2147483792" r:id="rId25"/>
    <p:sldLayoutId id="2147483821" r:id="rId26"/>
    <p:sldLayoutId id="2147483823" r:id="rId27"/>
    <p:sldLayoutId id="2147483837" r:id="rId28"/>
    <p:sldLayoutId id="2147483840" r:id="rId29"/>
    <p:sldLayoutId id="2147483809" r:id="rId30"/>
    <p:sldLayoutId id="2147483810" r:id="rId31"/>
    <p:sldLayoutId id="2147483820" r:id="rId32"/>
    <p:sldLayoutId id="2147483808" r:id="rId33"/>
    <p:sldLayoutId id="2147483846" r:id="rId34"/>
    <p:sldLayoutId id="2147483848" r:id="rId35"/>
    <p:sldLayoutId id="2147483849" r:id="rId36"/>
    <p:sldLayoutId id="2147483740" r:id="rId37"/>
    <p:sldLayoutId id="2147483754" r:id="rId38"/>
    <p:sldLayoutId id="2147483759" r:id="rId39"/>
    <p:sldLayoutId id="2147483760" r:id="rId40"/>
    <p:sldLayoutId id="2147483762" r:id="rId41"/>
    <p:sldLayoutId id="2147483763" r:id="rId42"/>
    <p:sldLayoutId id="2147483765" r:id="rId43"/>
    <p:sldLayoutId id="2147483768" r:id="rId44"/>
    <p:sldLayoutId id="2147483770" r:id="rId45"/>
    <p:sldLayoutId id="2147483772" r:id="rId46"/>
    <p:sldLayoutId id="2147483828" r:id="rId47"/>
    <p:sldLayoutId id="2147483829" r:id="rId48"/>
    <p:sldLayoutId id="2147483830" r:id="rId49"/>
    <p:sldLayoutId id="2147483794" r:id="rId50"/>
    <p:sldLayoutId id="2147483795" r:id="rId51"/>
    <p:sldLayoutId id="2147483748" r:id="rId52"/>
    <p:sldLayoutId id="2147483778" r:id="rId53"/>
    <p:sldLayoutId id="2147483773" r:id="rId54"/>
    <p:sldLayoutId id="2147483753" r:id="rId55"/>
    <p:sldLayoutId id="2147483844" r:id="rId56"/>
    <p:sldLayoutId id="2147483841" r:id="rId57"/>
    <p:sldLayoutId id="2147483785" r:id="rId58"/>
    <p:sldLayoutId id="2147483842" r:id="rId59"/>
    <p:sldLayoutId id="2147483709" r:id="rId60"/>
    <p:sldLayoutId id="2147483850" r:id="rId61"/>
    <p:sldLayoutId id="2147483851" r:id="rId62"/>
    <p:sldLayoutId id="2147483852" r:id="rId6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lang="en-US" sz="2000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182563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314325" indent="-1317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473075" indent="-1158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642938" indent="-1031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8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640" userDrawn="1">
          <p15:clr>
            <a:srgbClr val="F26B43"/>
          </p15:clr>
        </p15:guide>
        <p15:guide id="4" pos="1440" userDrawn="1">
          <p15:clr>
            <a:srgbClr val="F26B43"/>
          </p15:clr>
        </p15:guide>
        <p15:guide id="5" pos="240" userDrawn="1">
          <p15:clr>
            <a:srgbClr val="F26B43"/>
          </p15:clr>
        </p15:guide>
        <p15:guide id="6" pos="5040" userDrawn="1">
          <p15:clr>
            <a:srgbClr val="F26B43"/>
          </p15:clr>
        </p15:guide>
        <p15:guide id="7" pos="6240" userDrawn="1">
          <p15:clr>
            <a:srgbClr val="F26B43"/>
          </p15:clr>
        </p15:guide>
        <p15:guide id="8" pos="7440" userDrawn="1">
          <p15:clr>
            <a:srgbClr val="F26B43"/>
          </p15:clr>
        </p15:guide>
        <p15:guide id="9" orient="horz" pos="1474" userDrawn="1">
          <p15:clr>
            <a:srgbClr val="F26B43"/>
          </p15:clr>
        </p15:guide>
        <p15:guide id="10" orient="horz" pos="840" userDrawn="1">
          <p15:clr>
            <a:srgbClr val="F26B43"/>
          </p15:clr>
        </p15:guide>
        <p15:guide id="11" orient="horz" pos="240" userDrawn="1">
          <p15:clr>
            <a:srgbClr val="F26B43"/>
          </p15:clr>
        </p15:guide>
        <p15:guide id="12" orient="horz" pos="2696" userDrawn="1">
          <p15:clr>
            <a:srgbClr val="F26B43"/>
          </p15:clr>
        </p15:guide>
        <p15:guide id="14" orient="horz" pos="4080" userDrawn="1">
          <p15:clr>
            <a:srgbClr val="F26B43"/>
          </p15:clr>
        </p15:guide>
        <p15:guide id="15" orient="horz" pos="3936" userDrawn="1">
          <p15:clr>
            <a:srgbClr val="F26B43"/>
          </p15:clr>
        </p15:guide>
        <p15:guide id="17" pos="5034" userDrawn="1">
          <p15:clr>
            <a:srgbClr val="F26B43"/>
          </p15:clr>
        </p15:guide>
        <p15:guide id="18" orient="horz" pos="3312" userDrawn="1">
          <p15:clr>
            <a:srgbClr val="F26B43"/>
          </p15:clr>
        </p15:guide>
        <p15:guide id="19" orient="horz" pos="2702" userDrawn="1">
          <p15:clr>
            <a:srgbClr val="F26B43"/>
          </p15:clr>
        </p15:guide>
        <p15:guide id="21" pos="2634" userDrawn="1">
          <p15:clr>
            <a:srgbClr val="F26B43"/>
          </p15:clr>
        </p15:guide>
        <p15:guide id="22" pos="5046" userDrawn="1">
          <p15:clr>
            <a:srgbClr val="F26B43"/>
          </p15:clr>
        </p15:guide>
        <p15:guide id="23" orient="horz" pos="1468" userDrawn="1">
          <p15:clr>
            <a:srgbClr val="F26B43"/>
          </p15:clr>
        </p15:guide>
        <p15:guide id="25" orient="horz" pos="1480" userDrawn="1">
          <p15:clr>
            <a:srgbClr val="F26B43"/>
          </p15:clr>
        </p15:guide>
        <p15:guide id="26" orient="horz" pos="2706" userDrawn="1">
          <p15:clr>
            <a:srgbClr val="F26B43"/>
          </p15:clr>
        </p15:guide>
        <p15:guide id="27" pos="2648" userDrawn="1">
          <p15:clr>
            <a:srgbClr val="F26B43"/>
          </p15:clr>
        </p15:guide>
        <p15:guide id="28" orient="horz" pos="576" userDrawn="1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2.xml"/><Relationship Id="rId7" Type="http://schemas.openxmlformats.org/officeDocument/2006/relationships/image" Target="../media/image11.png"/><Relationship Id="rId2" Type="http://schemas.openxmlformats.org/officeDocument/2006/relationships/tags" Target="../tags/tag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9.emf"/><Relationship Id="rId4" Type="http://schemas.openxmlformats.org/officeDocument/2006/relationships/slideLayout" Target="../slideLayouts/slideLayout3.xml"/><Relationship Id="rId9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tags" Target="../tags/tag4.xml"/><Relationship Id="rId7" Type="http://schemas.openxmlformats.org/officeDocument/2006/relationships/image" Target="../media/image9.emf"/><Relationship Id="rId12" Type="http://schemas.openxmlformats.org/officeDocument/2006/relationships/image" Target="../media/image17.pn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6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15.jpe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14.jpe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6.png"/><Relationship Id="rId3" Type="http://schemas.openxmlformats.org/officeDocument/2006/relationships/tags" Target="../tags/tag6.xml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3.png"/><Relationship Id="rId11" Type="http://schemas.openxmlformats.org/officeDocument/2006/relationships/image" Target="../media/image9.emf"/><Relationship Id="rId5" Type="http://schemas.openxmlformats.org/officeDocument/2006/relationships/notesSlide" Target="../notesSlides/notesSlide4.xml"/><Relationship Id="rId10" Type="http://schemas.openxmlformats.org/officeDocument/2006/relationships/oleObject" Target="../embeddings/oleObject2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tags" Target="../tags/tag8.xml"/><Relationship Id="rId7" Type="http://schemas.openxmlformats.org/officeDocument/2006/relationships/oleObject" Target="../embeddings/oleObject1.bin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8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940754-9E3F-6649-BE4D-EC45FFA8C8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22" y="0"/>
            <a:ext cx="12194738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5CC298-F9B4-4B4C-A152-257F5E45A234}"/>
              </a:ext>
            </a:extLst>
          </p:cNvPr>
          <p:cNvSpPr txBox="1"/>
          <p:nvPr/>
        </p:nvSpPr>
        <p:spPr>
          <a:xfrm>
            <a:off x="207267" y="5559937"/>
            <a:ext cx="620641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3M Circular TT" charset="0"/>
                <a:ea typeface="3M Circular TT" charset="0"/>
                <a:cs typeface="3M Circular TT" charset="0"/>
              </a:rPr>
              <a:t>Polimento</a:t>
            </a:r>
            <a:r>
              <a:rPr lang="en-US" sz="4400" b="1" dirty="0" smtClean="0">
                <a:solidFill>
                  <a:schemeClr val="bg1"/>
                </a:solidFill>
                <a:latin typeface="3M Circular TT" charset="0"/>
                <a:ea typeface="3M Circular TT" charset="0"/>
                <a:cs typeface="3M Circular TT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3M Circular TT" charset="0"/>
                <a:ea typeface="3M Circular TT" charset="0"/>
                <a:cs typeface="3M Circular TT" charset="0"/>
              </a:rPr>
              <a:t>Automotivo</a:t>
            </a:r>
            <a:endParaRPr lang="en-US" sz="4400" b="1" dirty="0">
              <a:solidFill>
                <a:schemeClr val="bg1"/>
              </a:solidFill>
              <a:latin typeface="3M Circular TT" charset="0"/>
              <a:ea typeface="3M Circular TT" charset="0"/>
              <a:cs typeface="3M Circular T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3C6E28-5A18-444A-B803-7707E4DF5A9D}"/>
              </a:ext>
            </a:extLst>
          </p:cNvPr>
          <p:cNvSpPr txBox="1"/>
          <p:nvPr/>
        </p:nvSpPr>
        <p:spPr>
          <a:xfrm>
            <a:off x="9076019" y="4893348"/>
            <a:ext cx="2373859" cy="553998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279400" sx="102000" sy="102000" algn="ctr" rotWithShape="0">
                    <a:prstClr val="black">
                      <a:alpha val="8000"/>
                    </a:prstClr>
                  </a:outerShdw>
                </a:effectLst>
                <a:latin typeface="3M Circular TT" charset="0"/>
                <a:ea typeface="3M Circular TT" charset="0"/>
                <a:cs typeface="3M Circular TT" charset="0"/>
              </a:rPr>
              <a:t>3M Automotive Aftermarket Division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DC0533-FD59-4747-BB4C-647F88D66CA2}"/>
              </a:ext>
            </a:extLst>
          </p:cNvPr>
          <p:cNvSpPr txBox="1"/>
          <p:nvPr/>
        </p:nvSpPr>
        <p:spPr>
          <a:xfrm>
            <a:off x="9076019" y="5559937"/>
            <a:ext cx="2406868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ffectLst>
                  <a:outerShdw blurRad="279400" sx="102000" sy="102000" algn="ctr" rotWithShape="0">
                    <a:prstClr val="black">
                      <a:alpha val="8000"/>
                    </a:prstClr>
                  </a:outerShdw>
                </a:effectLst>
                <a:latin typeface="3M Circular TT Book" panose="020B0604020101020102"/>
                <a:ea typeface="3M Circular TT Book" charset="0"/>
                <a:cs typeface="3M Circular TT Book" charset="0"/>
              </a:rPr>
              <a:t>Together, creating the future of care and repair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B202516-446C-5E4F-A016-5EB65472E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94" y="277517"/>
            <a:ext cx="3154103" cy="83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1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28856913-F107-4B59-BC30-6332B8A4626B}"/>
              </a:ext>
            </a:extLst>
          </p:cNvPr>
          <p:cNvSpPr>
            <a:spLocks noGrp="1" noChangeArrowheads="1"/>
          </p:cNvSpPr>
          <p:nvPr>
            <p:ph idx="1" hasCustomPrompt="1"/>
          </p:nvPr>
        </p:nvSpPr>
        <p:spPr>
          <a:xfrm>
            <a:off x="1480929" y="1013792"/>
            <a:ext cx="9293087" cy="5439398"/>
          </a:xfrm>
          <a:ln>
            <a:miter/>
          </a:ln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pt-BR" altLang="pt-BR" sz="3000" b="1" dirty="0">
                <a:cs typeface="Times New Roman" panose="02020603050405020304" pitchFamily="18" charset="0"/>
              </a:rPr>
              <a:t>ESPELHAMENTO</a:t>
            </a:r>
            <a:r>
              <a:rPr lang="en-US" altLang="pt-BR" sz="3000" b="1" dirty="0"/>
              <a:t> 3M </a:t>
            </a:r>
            <a:r>
              <a:rPr lang="pt-BR" altLang="pt-BR" sz="3000" b="1" dirty="0">
                <a:cs typeface="Times New Roman" panose="02020603050405020304" pitchFamily="18" charset="0"/>
              </a:rPr>
              <a:t>ou CRISTALIZAÇÃO</a:t>
            </a:r>
            <a:r>
              <a:rPr lang="en-US" altLang="pt-BR" sz="3000" b="1" dirty="0"/>
              <a:t>????</a:t>
            </a:r>
            <a:endParaRPr lang="pt-BR" altLang="pt-BR" sz="3000" b="1" dirty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pt-BR" altLang="pt-BR" sz="19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pt-BR" altLang="pt-BR" sz="1900" dirty="0">
                <a:cs typeface="Times New Roman" panose="02020603050405020304" pitchFamily="18" charset="0"/>
              </a:rPr>
              <a:t> </a:t>
            </a:r>
            <a:r>
              <a:rPr lang="pt-BR" alt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Espelhamento</a:t>
            </a:r>
            <a:r>
              <a:rPr lang="pt-BR" altLang="pt-BR" sz="2400" b="1" dirty="0">
                <a:cs typeface="Times New Roman" panose="02020603050405020304" pitchFamily="18" charset="0"/>
              </a:rPr>
              <a:t> </a:t>
            </a:r>
            <a:r>
              <a:rPr lang="pt-BR" alt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de Pintura</a:t>
            </a:r>
            <a:r>
              <a:rPr lang="pt-BR" altLang="pt-BR" sz="1900" b="1" dirty="0">
                <a:cs typeface="Times New Roman" panose="02020603050405020304" pitchFamily="18" charset="0"/>
              </a:rPr>
              <a:t> </a:t>
            </a:r>
            <a:r>
              <a:rPr lang="pt-BR" alt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3M –</a:t>
            </a:r>
            <a:r>
              <a:rPr lang="pt-BR" altLang="pt-BR" sz="1900" dirty="0">
                <a:cs typeface="Times New Roman" panose="02020603050405020304" pitchFamily="18" charset="0"/>
              </a:rPr>
              <a:t> </a:t>
            </a:r>
            <a:r>
              <a:rPr lang="pt-BR" altLang="pt-BR" sz="1900" b="1" i="1" dirty="0">
                <a:cs typeface="Times New Roman" panose="02020603050405020304" pitchFamily="18" charset="0"/>
              </a:rPr>
              <a:t>Técnica mais refinada de polimento</a:t>
            </a:r>
            <a:r>
              <a:rPr lang="pt-BR" altLang="pt-BR" sz="1900" dirty="0"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pt-BR" altLang="pt-BR" sz="1900" b="1" dirty="0">
                <a:cs typeface="Times New Roman" panose="02020603050405020304" pitchFamily="18" charset="0"/>
              </a:rPr>
              <a:t>	</a:t>
            </a:r>
            <a:r>
              <a:rPr lang="pt-BR" altLang="pt-BR" sz="1900" b="1" dirty="0">
                <a:solidFill>
                  <a:srgbClr val="800000"/>
                </a:solidFill>
                <a:cs typeface="Times New Roman" panose="02020603050405020304" pitchFamily="18" charset="0"/>
              </a:rPr>
              <a:t>Consiste na restauração do brilho original da pintura, com a eliminação de todos os micro riscos e imperfeições da superfície como casca de laranja. 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pt-BR" altLang="pt-BR" sz="1900" b="1" dirty="0">
                <a:solidFill>
                  <a:srgbClr val="800000"/>
                </a:solidFill>
                <a:cs typeface="Times New Roman" panose="02020603050405020304" pitchFamily="18" charset="0"/>
              </a:rPr>
              <a:t>	Pode ser feito um lixamento e devem ser utilizados os polidores com as específicas boinas de lã como também o Finesse-it com a boina super macia, não esquecendo da etapa do lustro.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pt-BR" altLang="pt-BR" sz="1900" b="1" dirty="0">
                <a:solidFill>
                  <a:srgbClr val="800000"/>
                </a:solidFill>
                <a:cs typeface="Times New Roman" panose="02020603050405020304" pitchFamily="18" charset="0"/>
              </a:rPr>
              <a:t>	No acabamento deverá ser aplicado a Cera Super Protetora em Pasta (Paste </a:t>
            </a:r>
            <a:r>
              <a:rPr lang="pt-BR" altLang="pt-BR" sz="1900" b="1" dirty="0" err="1">
                <a:solidFill>
                  <a:srgbClr val="800000"/>
                </a:solidFill>
                <a:cs typeface="Times New Roman" panose="02020603050405020304" pitchFamily="18" charset="0"/>
              </a:rPr>
              <a:t>Wax</a:t>
            </a:r>
            <a:r>
              <a:rPr lang="pt-BR" altLang="pt-BR" sz="1900" b="1" dirty="0">
                <a:solidFill>
                  <a:srgbClr val="800000"/>
                </a:solidFill>
                <a:cs typeface="Times New Roman" panose="02020603050405020304" pitchFamily="18" charset="0"/>
              </a:rPr>
              <a:t>) que, além de “puxar” o brilho, cria uma película protetora sobre a superfície polida, protegendo-a por até seis meses.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pt-BR" altLang="pt-BR" sz="19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pt-BR" altLang="pt-BR" sz="19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Cristalização</a:t>
            </a:r>
            <a:r>
              <a:rPr lang="pt-BR" altLang="pt-BR" sz="1900" dirty="0">
                <a:cs typeface="Times New Roman" panose="02020603050405020304" pitchFamily="18" charset="0"/>
              </a:rPr>
              <a:t> – É o processo onde ocorre a aplicação de uma resina sobre a tinta PU ou verniz PU visando aumentar sua resistência às intempéries, agentes químicos ou físicos. Devido a esta proteção adicional que o produto a ser aplicado deve possuir, torna-se difícil a sua remoção quando necessária. (ex. repintura/retoques)</a:t>
            </a:r>
            <a:br>
              <a:rPr lang="pt-BR" altLang="pt-BR" sz="1900" dirty="0">
                <a:cs typeface="Times New Roman" panose="02020603050405020304" pitchFamily="18" charset="0"/>
              </a:rPr>
            </a:br>
            <a:r>
              <a:rPr lang="pt-BR" altLang="pt-BR" sz="1900" b="1" i="1" dirty="0">
                <a:cs typeface="Times New Roman" panose="02020603050405020304" pitchFamily="18" charset="0"/>
              </a:rPr>
              <a:t>Grande número de empresas vende o serviço de CRISTALIZAÇÃO e na verdade executam um polimento com aplicação de uma cera.</a:t>
            </a:r>
            <a:endParaRPr lang="en-US" altLang="pt-BR" sz="1900" b="1" i="1" dirty="0"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pt-BR" sz="1900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BC6EFBD7-A588-4599-A336-4A29C3ECB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80" y="77878"/>
            <a:ext cx="8137525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buFont typeface="Arial" panose="020B0604020202020204" pitchFamily="34" charset="0"/>
              <a:defRPr sz="36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>
              <a:buFont typeface="Arial" panose="020B0604020202020204" pitchFamily="34" charset="0"/>
              <a:defRPr sz="36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>
              <a:buFont typeface="Arial" panose="020B0604020202020204" pitchFamily="34" charset="0"/>
              <a:defRPr sz="36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>
              <a:buFont typeface="Arial" panose="020B0604020202020204" pitchFamily="34" charset="0"/>
              <a:defRPr sz="36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>
              <a:buFont typeface="Arial" panose="020B0604020202020204" pitchFamily="34" charset="0"/>
              <a:defRPr sz="36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pt-BR" altLang="pt-BR" dirty="0">
                <a:solidFill>
                  <a:srgbClr val="000099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SISTEMA DE POLIMENTO</a:t>
            </a:r>
            <a:r>
              <a:rPr lang="en-US" altLang="pt-BR" dirty="0">
                <a:solidFill>
                  <a:srgbClr val="000099"/>
                </a:solidFill>
                <a:latin typeface="3M Circular TT Book" panose="020B0604020101020102" pitchFamily="34" charset="0"/>
                <a:ea typeface="Arial Narrow" panose="020B0606020202030204" pitchFamily="34" charset="0"/>
                <a:cs typeface="3M Circular TT Book" panose="020B0604020101020102" pitchFamily="34" charset="0"/>
              </a:rPr>
              <a:t> 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B3DDF33-EF5F-4C5D-BE64-2E38722DEBF5}"/>
              </a:ext>
            </a:extLst>
          </p:cNvPr>
          <p:cNvSpPr>
            <a:spLocks noEditPoints="1"/>
          </p:cNvSpPr>
          <p:nvPr/>
        </p:nvSpPr>
        <p:spPr bwMode="auto">
          <a:xfrm>
            <a:off x="5913041" y="645439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2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52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2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2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2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2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B0A55226-FB51-2248-B545-F574E27ECC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4918"/>
            <a:ext cx="12192000" cy="686462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593F1F7-9F83-934A-B018-83193C1A2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19927"/>
            <a:ext cx="11252200" cy="3175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EF790F3-A121-8B46-B582-D02274BC8A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9000" y="1861194"/>
            <a:ext cx="9677400" cy="5118100"/>
          </a:xfrm>
          <a:prstGeom prst="rect">
            <a:avLst/>
          </a:prstGeom>
        </p:spPr>
      </p:pic>
      <p:graphicFrame>
        <p:nvGraphicFramePr>
          <p:cNvPr id="1026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0"/>
          <a:ext cx="211612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026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0"/>
                        <a:ext cx="211612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Rectangle 93" hidden="1"/>
          <p:cNvSpPr/>
          <p:nvPr>
            <p:custDataLst>
              <p:tags r:id="rId3"/>
            </p:custDataLst>
          </p:nvPr>
        </p:nvSpPr>
        <p:spPr bwMode="auto">
          <a:xfrm>
            <a:off x="1588" y="0"/>
            <a:ext cx="211612" cy="1587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3M Circular TT Book" panose="020B0604020101020102"/>
              <a:ea typeface="MS PGothic" pitchFamily="34" charset="-128"/>
              <a:cs typeface="+mn-cs"/>
              <a:sym typeface="Arial Narrow" pitchFamily="34" charset="0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37679D32-92A8-4ECA-920C-E337A68339BC}"/>
              </a:ext>
            </a:extLst>
          </p:cNvPr>
          <p:cNvSpPr txBox="1">
            <a:spLocks noChangeArrowheads="1"/>
          </p:cNvSpPr>
          <p:nvPr/>
        </p:nvSpPr>
        <p:spPr>
          <a:xfrm>
            <a:off x="393984" y="1039884"/>
            <a:ext cx="5702016" cy="983649"/>
          </a:xfrm>
          <a:prstGeom prst="rect">
            <a:avLst/>
          </a:prstGeom>
          <a:ln/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182563" indent="-182563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46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82563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46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1800" dirty="0">
                <a:latin typeface="3M Circular TT Book" panose="020B0604020101020102"/>
                <a:cs typeface="3M Circular TT Book" panose="020B0604020101020102" pitchFamily="34" charset="77"/>
              </a:rPr>
              <a:t>Procedimento realizado sobre uma superfície de um veículo, a fim de amenizar, corrigir ou eliminar riscos e micro riscos para obter ou reativar o seu brilho.</a:t>
            </a:r>
            <a:endParaRPr lang="pt-BR" sz="1600" u="sng" dirty="0">
              <a:latin typeface="3M Circular TT Book" panose="020B0604020101020102"/>
              <a:cs typeface="3M Circular TT Book" panose="020B0604020101020102" pitchFamily="34" charset="77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A05AD340-F52B-4944-9EFE-3F6A36604178}"/>
              </a:ext>
            </a:extLst>
          </p:cNvPr>
          <p:cNvSpPr>
            <a:spLocks noEditPoints="1"/>
          </p:cNvSpPr>
          <p:nvPr/>
        </p:nvSpPr>
        <p:spPr bwMode="auto">
          <a:xfrm>
            <a:off x="5913041" y="645439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776DA7E-9AE7-FA41-840D-927EDEE9FA08}"/>
              </a:ext>
            </a:extLst>
          </p:cNvPr>
          <p:cNvSpPr txBox="1"/>
          <p:nvPr/>
        </p:nvSpPr>
        <p:spPr>
          <a:xfrm>
            <a:off x="11689086" y="6533341"/>
            <a:ext cx="24054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544FD03D-09F9-9842-ACC9-86CA7ABA6F0A}" type="slidenum">
              <a:rPr lang="en-US" sz="800" b="1" smtClean="0">
                <a:latin typeface="3M Circular TT" charset="0"/>
                <a:ea typeface="3M Circular TT" charset="0"/>
                <a:cs typeface="3M Circular TT" charset="0"/>
              </a:rPr>
              <a:t>3</a:t>
            </a:fld>
            <a:endParaRPr lang="en-US" sz="800" b="1" dirty="0" err="1">
              <a:latin typeface="3M Circular TT" charset="0"/>
              <a:ea typeface="3M Circular TT" charset="0"/>
              <a:cs typeface="3M Circular TT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8B4129F-D7C2-2A40-8D8E-64E85EE4495B}"/>
              </a:ext>
            </a:extLst>
          </p:cNvPr>
          <p:cNvSpPr txBox="1"/>
          <p:nvPr/>
        </p:nvSpPr>
        <p:spPr>
          <a:xfrm>
            <a:off x="141904" y="6475413"/>
            <a:ext cx="2990180" cy="194691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pt-BR" sz="800" dirty="0">
                <a:latin typeface="3M Circular TT Book" panose="020B0604020101020102"/>
                <a:ea typeface="3M Circular TT Book" charset="0"/>
                <a:cs typeface="3M Circular TT Book" charset="0"/>
              </a:rPr>
              <a:t>© 3M 2020. Todos os direitos reservados. Confidencial 3M.</a:t>
            </a:r>
            <a:endParaRPr lang="en-US" sz="800" dirty="0">
              <a:latin typeface="3M Circular TT Book" panose="020B0604020101020102"/>
              <a:ea typeface="3M Circular TT Book" charset="0"/>
              <a:cs typeface="3M Circular TT Book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83631B6-4B14-B748-806D-EBA55A8AFA09}"/>
              </a:ext>
            </a:extLst>
          </p:cNvPr>
          <p:cNvSpPr txBox="1"/>
          <p:nvPr/>
        </p:nvSpPr>
        <p:spPr>
          <a:xfrm>
            <a:off x="393984" y="391799"/>
            <a:ext cx="7051333" cy="737742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pt-BR" sz="4000" b="1" dirty="0">
                <a:latin typeface="3M Circular TT" charset="0"/>
                <a:ea typeface="3M Circular TT" charset="0"/>
                <a:cs typeface="3M Circular TT" charset="0"/>
              </a:rPr>
              <a:t>Polimento</a:t>
            </a:r>
            <a:endParaRPr lang="en-US" sz="4000" b="1" dirty="0">
              <a:latin typeface="3M Circular TT" charset="0"/>
              <a:ea typeface="3M Circular TT" charset="0"/>
              <a:cs typeface="3M Circular TT" charset="0"/>
            </a:endParaRP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DD535DAD-5010-3040-8F24-1FDE9BFF954C}"/>
              </a:ext>
            </a:extLst>
          </p:cNvPr>
          <p:cNvGrpSpPr/>
          <p:nvPr/>
        </p:nvGrpSpPr>
        <p:grpSpPr>
          <a:xfrm>
            <a:off x="393984" y="2324055"/>
            <a:ext cx="1380108" cy="1982267"/>
            <a:chOff x="393984" y="2324055"/>
            <a:chExt cx="1380108" cy="1982267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7DD624AA-2F6C-7A43-9850-D982B0232DA6}"/>
                </a:ext>
              </a:extLst>
            </p:cNvPr>
            <p:cNvGrpSpPr/>
            <p:nvPr/>
          </p:nvGrpSpPr>
          <p:grpSpPr>
            <a:xfrm>
              <a:off x="440350" y="2324055"/>
              <a:ext cx="823856" cy="266702"/>
              <a:chOff x="344808" y="2931197"/>
              <a:chExt cx="1036758" cy="335624"/>
            </a:xfrm>
          </p:grpSpPr>
          <p:sp>
            <p:nvSpPr>
              <p:cNvPr id="4" name="Retângulo Arredondado 3">
                <a:extLst>
                  <a:ext uri="{FF2B5EF4-FFF2-40B4-BE49-F238E27FC236}">
                    <a16:creationId xmlns:a16="http://schemas.microsoft.com/office/drawing/2014/main" id="{4A134767-4428-B940-B7A0-F3090F0B8231}"/>
                  </a:ext>
                </a:extLst>
              </p:cNvPr>
              <p:cNvSpPr/>
              <p:nvPr/>
            </p:nvSpPr>
            <p:spPr>
              <a:xfrm>
                <a:off x="393984" y="2931197"/>
                <a:ext cx="950262" cy="335624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 dirty="0"/>
              </a:p>
            </p:txBody>
          </p:sp>
          <p:sp>
            <p:nvSpPr>
              <p:cNvPr id="15" name="Rectangle 2">
                <a:extLst>
                  <a:ext uri="{FF2B5EF4-FFF2-40B4-BE49-F238E27FC236}">
                    <a16:creationId xmlns:a16="http://schemas.microsoft.com/office/drawing/2014/main" id="{29D23BFF-6F95-5F40-BAF0-260622D93616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344808" y="2939012"/>
                <a:ext cx="1036758" cy="327809"/>
              </a:xfrm>
              <a:prstGeom prst="rect">
                <a:avLst/>
              </a:prstGeom>
              <a:noFill/>
              <a:ln/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lvl1pPr>
                <a:lvl2pPr marL="182563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57188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6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9750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14375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GB" sz="12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pt-BR" sz="1400" b="1" dirty="0">
                    <a:latin typeface="3M Circular TT" panose="020B0604020101020102" pitchFamily="34" charset="77"/>
                    <a:cs typeface="3M Circular TT" panose="020B0604020101020102" pitchFamily="34" charset="77"/>
                  </a:rPr>
                  <a:t>Passo 1</a:t>
                </a:r>
                <a:endParaRPr lang="pt-BR" sz="1200" b="1" u="sng" dirty="0">
                  <a:latin typeface="3M Circular TT" panose="020B0604020101020102" pitchFamily="34" charset="77"/>
                  <a:cs typeface="3M Circular TT" panose="020B0604020101020102" pitchFamily="34" charset="77"/>
                </a:endParaRPr>
              </a:p>
            </p:txBody>
          </p:sp>
        </p:grp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668F6FFA-A9DE-B747-90D7-3399D9CCCD1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93984" y="3773468"/>
              <a:ext cx="1380108" cy="532854"/>
            </a:xfrm>
            <a:prstGeom prst="rect">
              <a:avLst/>
            </a:prstGeom>
            <a:ln/>
          </p:spPr>
          <p:txBody>
            <a:bodyPr/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  <a:lvl2pPr marL="182563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7188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9750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4375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GB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Análise </a:t>
              </a:r>
              <a:b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</a:br>
              <a: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da pintura</a:t>
              </a:r>
              <a:endParaRPr lang="pt-BR" sz="1600" u="sng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endParaRPr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DC2BA275-C1F7-B646-8FCB-B7D5DB87C786}"/>
              </a:ext>
            </a:extLst>
          </p:cNvPr>
          <p:cNvGrpSpPr/>
          <p:nvPr/>
        </p:nvGrpSpPr>
        <p:grpSpPr>
          <a:xfrm>
            <a:off x="2409828" y="2324055"/>
            <a:ext cx="1552575" cy="2517733"/>
            <a:chOff x="2409828" y="2324055"/>
            <a:chExt cx="1552575" cy="2517733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F69C5AC2-4716-5043-BD9F-71260D9E3FF5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2449433" y="3526850"/>
              <a:ext cx="1512970" cy="1314938"/>
            </a:xfrm>
            <a:prstGeom prst="rect">
              <a:avLst/>
            </a:prstGeom>
            <a:ln/>
          </p:spPr>
          <p:txBody>
            <a:bodyPr/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  <a:lvl2pPr marL="182563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7188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9750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4375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GB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</a:pPr>
              <a:r>
                <a:rPr lang="pt-BR" sz="18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Lixamento</a:t>
              </a:r>
            </a:p>
            <a:p>
              <a:pPr>
                <a:lnSpc>
                  <a:spcPts val="1800"/>
                </a:lnSpc>
              </a:pPr>
              <a: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Definindo o uso de abrasivos</a:t>
              </a:r>
            </a:p>
          </p:txBody>
        </p: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B47F0819-721C-7F44-B00A-C70E9CD13748}"/>
                </a:ext>
              </a:extLst>
            </p:cNvPr>
            <p:cNvGrpSpPr/>
            <p:nvPr/>
          </p:nvGrpSpPr>
          <p:grpSpPr>
            <a:xfrm>
              <a:off x="2409828" y="2324055"/>
              <a:ext cx="823857" cy="266702"/>
              <a:chOff x="347093" y="2931197"/>
              <a:chExt cx="1036760" cy="335624"/>
            </a:xfrm>
          </p:grpSpPr>
          <p:sp>
            <p:nvSpPr>
              <p:cNvPr id="21" name="Retângulo Arredondado 20">
                <a:extLst>
                  <a:ext uri="{FF2B5EF4-FFF2-40B4-BE49-F238E27FC236}">
                    <a16:creationId xmlns:a16="http://schemas.microsoft.com/office/drawing/2014/main" id="{AD6F33C9-D0D4-2243-9502-96AB37F2FB9A}"/>
                  </a:ext>
                </a:extLst>
              </p:cNvPr>
              <p:cNvSpPr/>
              <p:nvPr/>
            </p:nvSpPr>
            <p:spPr>
              <a:xfrm>
                <a:off x="393984" y="2931197"/>
                <a:ext cx="950262" cy="335624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 dirty="0"/>
              </a:p>
            </p:txBody>
          </p:sp>
          <p:sp>
            <p:nvSpPr>
              <p:cNvPr id="22" name="Rectangle 2">
                <a:extLst>
                  <a:ext uri="{FF2B5EF4-FFF2-40B4-BE49-F238E27FC236}">
                    <a16:creationId xmlns:a16="http://schemas.microsoft.com/office/drawing/2014/main" id="{092210C0-2F45-6F4F-994A-D3990A3EE0E0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347093" y="2939012"/>
                <a:ext cx="1036760" cy="327809"/>
              </a:xfrm>
              <a:prstGeom prst="rect">
                <a:avLst/>
              </a:prstGeom>
              <a:noFill/>
              <a:ln/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lvl1pPr>
                <a:lvl2pPr marL="182563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57188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6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9750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14375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GB" sz="12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pt-BR" sz="1400" b="1" dirty="0">
                    <a:latin typeface="3M Circular TT" panose="020B0604020101020102" pitchFamily="34" charset="77"/>
                    <a:cs typeface="3M Circular TT" panose="020B0604020101020102" pitchFamily="34" charset="77"/>
                  </a:rPr>
                  <a:t>Passo 2</a:t>
                </a:r>
                <a:endParaRPr lang="pt-BR" sz="1200" b="1" u="sng" dirty="0">
                  <a:latin typeface="3M Circular TT" panose="020B0604020101020102" pitchFamily="34" charset="77"/>
                  <a:cs typeface="3M Circular TT" panose="020B0604020101020102" pitchFamily="34" charset="77"/>
                </a:endParaRPr>
              </a:p>
            </p:txBody>
          </p:sp>
        </p:grp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036DED4B-54F4-254E-B12B-1E47BACD4DF5}"/>
              </a:ext>
            </a:extLst>
          </p:cNvPr>
          <p:cNvGrpSpPr/>
          <p:nvPr/>
        </p:nvGrpSpPr>
        <p:grpSpPr>
          <a:xfrm>
            <a:off x="4285520" y="2324055"/>
            <a:ext cx="1576021" cy="2636757"/>
            <a:chOff x="4285520" y="2324055"/>
            <a:chExt cx="1576021" cy="2636757"/>
          </a:xfrm>
        </p:grpSpPr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CEC65B53-D0A8-1E48-B9A8-F3B67A8169E4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4348571" y="3301997"/>
              <a:ext cx="1512970" cy="1658815"/>
            </a:xfrm>
            <a:prstGeom prst="rect">
              <a:avLst/>
            </a:prstGeom>
            <a:ln/>
          </p:spPr>
          <p:txBody>
            <a:bodyPr/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  <a:lvl2pPr marL="182563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7188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9750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4375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GB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</a:pPr>
              <a:r>
                <a:rPr lang="pt-BR" sz="18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Polimento</a:t>
              </a:r>
            </a:p>
            <a:p>
              <a:pPr>
                <a:lnSpc>
                  <a:spcPts val="1800"/>
                </a:lnSpc>
              </a:pPr>
              <a: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Definindo </a:t>
              </a:r>
              <a:b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</a:br>
              <a: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o uso de </a:t>
              </a:r>
              <a:r>
                <a:rPr lang="pt-BR" sz="18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Trizact</a:t>
              </a:r>
              <a:r>
                <a:rPr lang="pt-BR" sz="1400" baseline="300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TM</a:t>
              </a:r>
              <a: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, polidores </a:t>
              </a:r>
              <a:b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</a:br>
              <a: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e boinas</a:t>
              </a:r>
            </a:p>
          </p:txBody>
        </p:sp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1EF1060C-D90B-1140-9AC7-3ACD2CC34DF1}"/>
                </a:ext>
              </a:extLst>
            </p:cNvPr>
            <p:cNvGrpSpPr/>
            <p:nvPr/>
          </p:nvGrpSpPr>
          <p:grpSpPr>
            <a:xfrm>
              <a:off x="4285520" y="2324055"/>
              <a:ext cx="823857" cy="266702"/>
              <a:chOff x="347093" y="2931197"/>
              <a:chExt cx="1036760" cy="335624"/>
            </a:xfrm>
          </p:grpSpPr>
          <p:sp>
            <p:nvSpPr>
              <p:cNvPr id="27" name="Retângulo Arredondado 26">
                <a:extLst>
                  <a:ext uri="{FF2B5EF4-FFF2-40B4-BE49-F238E27FC236}">
                    <a16:creationId xmlns:a16="http://schemas.microsoft.com/office/drawing/2014/main" id="{6D8088BB-4A34-2F43-B1A1-A3504FE25CDF}"/>
                  </a:ext>
                </a:extLst>
              </p:cNvPr>
              <p:cNvSpPr/>
              <p:nvPr/>
            </p:nvSpPr>
            <p:spPr>
              <a:xfrm>
                <a:off x="393984" y="2931197"/>
                <a:ext cx="950262" cy="335624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 dirty="0"/>
              </a:p>
            </p:txBody>
          </p:sp>
          <p:sp>
            <p:nvSpPr>
              <p:cNvPr id="28" name="Rectangle 2">
                <a:extLst>
                  <a:ext uri="{FF2B5EF4-FFF2-40B4-BE49-F238E27FC236}">
                    <a16:creationId xmlns:a16="http://schemas.microsoft.com/office/drawing/2014/main" id="{1ACD5C12-25D2-8347-8B3C-544496E2BCB1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347093" y="2939012"/>
                <a:ext cx="1036760" cy="327809"/>
              </a:xfrm>
              <a:prstGeom prst="rect">
                <a:avLst/>
              </a:prstGeom>
              <a:noFill/>
              <a:ln/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lvl1pPr>
                <a:lvl2pPr marL="182563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57188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6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9750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14375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GB" sz="12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pt-BR" sz="1400" b="1" dirty="0">
                    <a:latin typeface="3M Circular TT" panose="020B0604020101020102" pitchFamily="34" charset="77"/>
                    <a:cs typeface="3M Circular TT" panose="020B0604020101020102" pitchFamily="34" charset="77"/>
                  </a:rPr>
                  <a:t>Passo 3</a:t>
                </a:r>
                <a:endParaRPr lang="pt-BR" sz="1200" b="1" u="sng" dirty="0">
                  <a:latin typeface="3M Circular TT" panose="020B0604020101020102" pitchFamily="34" charset="77"/>
                  <a:cs typeface="3M Circular TT" panose="020B0604020101020102" pitchFamily="34" charset="77"/>
                </a:endParaRPr>
              </a:p>
            </p:txBody>
          </p:sp>
        </p:grp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1026B1BA-3B01-C24A-AA77-4C41A729D2F3}"/>
              </a:ext>
            </a:extLst>
          </p:cNvPr>
          <p:cNvGrpSpPr/>
          <p:nvPr/>
        </p:nvGrpSpPr>
        <p:grpSpPr>
          <a:xfrm>
            <a:off x="6153397" y="2324055"/>
            <a:ext cx="1583836" cy="2636757"/>
            <a:chOff x="6153397" y="2324055"/>
            <a:chExt cx="1583836" cy="2636757"/>
          </a:xfrm>
        </p:grpSpPr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70883530-0112-D94F-A752-0357551EAA4E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6224263" y="3301997"/>
              <a:ext cx="1512970" cy="1658815"/>
            </a:xfrm>
            <a:prstGeom prst="rect">
              <a:avLst/>
            </a:prstGeom>
            <a:ln/>
          </p:spPr>
          <p:txBody>
            <a:bodyPr/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  <a:lvl2pPr marL="182563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7188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9750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4375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GB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</a:pPr>
              <a:r>
                <a:rPr lang="pt-BR" sz="18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Lustro/</a:t>
              </a:r>
              <a:br>
                <a:rPr lang="pt-BR" sz="18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</a:br>
              <a:r>
                <a:rPr lang="pt-BR" sz="18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finalizador</a:t>
              </a:r>
            </a:p>
            <a:p>
              <a:pPr>
                <a:lnSpc>
                  <a:spcPts val="1800"/>
                </a:lnSpc>
              </a:pPr>
              <a:r>
                <a:rPr lang="pt-BR" sz="18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Definindo o uso de lustradores e boinas</a:t>
              </a:r>
            </a:p>
          </p:txBody>
        </p:sp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CCB08F76-5576-0741-9418-1A87EC68B8DA}"/>
                </a:ext>
              </a:extLst>
            </p:cNvPr>
            <p:cNvGrpSpPr/>
            <p:nvPr/>
          </p:nvGrpSpPr>
          <p:grpSpPr>
            <a:xfrm>
              <a:off x="6153397" y="2324055"/>
              <a:ext cx="823857" cy="266702"/>
              <a:chOff x="347093" y="2931197"/>
              <a:chExt cx="1036760" cy="335624"/>
            </a:xfrm>
          </p:grpSpPr>
          <p:sp>
            <p:nvSpPr>
              <p:cNvPr id="30" name="Retângulo Arredondado 29">
                <a:extLst>
                  <a:ext uri="{FF2B5EF4-FFF2-40B4-BE49-F238E27FC236}">
                    <a16:creationId xmlns:a16="http://schemas.microsoft.com/office/drawing/2014/main" id="{F9DD84C0-C1DF-3D49-96A1-EABE5DC5CEF4}"/>
                  </a:ext>
                </a:extLst>
              </p:cNvPr>
              <p:cNvSpPr/>
              <p:nvPr/>
            </p:nvSpPr>
            <p:spPr>
              <a:xfrm>
                <a:off x="393984" y="2931197"/>
                <a:ext cx="950262" cy="335624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 dirty="0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:a16="http://schemas.microsoft.com/office/drawing/2014/main" id="{D0F11783-77D0-684D-9768-3D7C93270D2D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347093" y="2939012"/>
                <a:ext cx="1036760" cy="327809"/>
              </a:xfrm>
              <a:prstGeom prst="rect">
                <a:avLst/>
              </a:prstGeom>
              <a:noFill/>
              <a:ln/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lvl1pPr>
                <a:lvl2pPr marL="182563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57188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6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9750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14375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GB" sz="12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pt-BR" sz="1400" b="1" dirty="0">
                    <a:latin typeface="3M Circular TT" panose="020B0604020101020102" pitchFamily="34" charset="77"/>
                    <a:cs typeface="3M Circular TT" panose="020B0604020101020102" pitchFamily="34" charset="77"/>
                  </a:rPr>
                  <a:t>Passo 4</a:t>
                </a:r>
                <a:endParaRPr lang="pt-BR" sz="1200" b="1" u="sng" dirty="0">
                  <a:latin typeface="3M Circular TT" panose="020B0604020101020102" pitchFamily="34" charset="77"/>
                  <a:cs typeface="3M Circular TT" panose="020B0604020101020102" pitchFamily="34" charset="77"/>
                </a:endParaRPr>
              </a:p>
            </p:txBody>
          </p:sp>
        </p:grp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70647381-DD0C-1642-8CF8-90D173C2D22A}"/>
              </a:ext>
            </a:extLst>
          </p:cNvPr>
          <p:cNvGrpSpPr/>
          <p:nvPr/>
        </p:nvGrpSpPr>
        <p:grpSpPr>
          <a:xfrm>
            <a:off x="8084325" y="2324055"/>
            <a:ext cx="1658242" cy="2262813"/>
            <a:chOff x="8084325" y="2324055"/>
            <a:chExt cx="1658242" cy="2262813"/>
          </a:xfrm>
        </p:grpSpPr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C9C5725E-14DE-8E4B-B975-78D1888CC2F3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8084325" y="3600279"/>
              <a:ext cx="1658242" cy="986589"/>
            </a:xfrm>
            <a:prstGeom prst="rect">
              <a:avLst/>
            </a:prstGeom>
            <a:ln/>
          </p:spPr>
          <p:txBody>
            <a:bodyPr/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  <a:lvl2pPr marL="182563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7188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9750" indent="-1825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US" sz="1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4375" indent="-1746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lang="en-GB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</a:pPr>
              <a:r>
                <a:rPr lang="pt-BR" sz="1800" b="1" dirty="0">
                  <a:latin typeface="3M Circular TT" panose="020B0604020101020102" pitchFamily="34" charset="77"/>
                  <a:cs typeface="3M Circular TT" panose="020B0604020101020102" pitchFamily="34" charset="77"/>
                </a:rPr>
                <a:t>Enceramento</a:t>
              </a:r>
            </a:p>
            <a:p>
              <a:pPr>
                <a:lnSpc>
                  <a:spcPts val="1800"/>
                </a:lnSpc>
              </a:pPr>
              <a:r>
                <a:rPr lang="pt-BR" sz="1800" dirty="0">
                  <a:latin typeface="3M Circular TT Book" panose="020B0604020101020102"/>
                  <a:cs typeface="3M Circular TT Book" panose="020B0604020101020102" pitchFamily="34" charset="77"/>
                </a:rPr>
                <a:t>Definindo </a:t>
              </a:r>
              <a:br>
                <a:rPr lang="pt-BR" sz="1800" dirty="0">
                  <a:latin typeface="3M Circular TT Book" panose="020B0604020101020102"/>
                  <a:cs typeface="3M Circular TT Book" panose="020B0604020101020102" pitchFamily="34" charset="77"/>
                </a:rPr>
              </a:br>
              <a:r>
                <a:rPr lang="pt-BR" sz="1800" dirty="0">
                  <a:latin typeface="3M Circular TT Book" panose="020B0604020101020102"/>
                  <a:cs typeface="3M Circular TT Book" panose="020B0604020101020102" pitchFamily="34" charset="77"/>
                </a:rPr>
                <a:t>o uso </a:t>
              </a:r>
              <a:br>
                <a:rPr lang="pt-BR" sz="1800" dirty="0">
                  <a:latin typeface="3M Circular TT Book" panose="020B0604020101020102"/>
                  <a:cs typeface="3M Circular TT Book" panose="020B0604020101020102" pitchFamily="34" charset="77"/>
                </a:rPr>
              </a:br>
              <a:r>
                <a:rPr lang="pt-BR" sz="1800" dirty="0">
                  <a:latin typeface="3M Circular TT Book" panose="020B0604020101020102"/>
                  <a:cs typeface="3M Circular TT Book" panose="020B0604020101020102" pitchFamily="34" charset="77"/>
                </a:rPr>
                <a:t>de ceras (opcional)</a:t>
              </a:r>
            </a:p>
          </p:txBody>
        </p:sp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213AC0A5-8248-B346-B8FC-0BDB29630198}"/>
                </a:ext>
              </a:extLst>
            </p:cNvPr>
            <p:cNvGrpSpPr/>
            <p:nvPr/>
          </p:nvGrpSpPr>
          <p:grpSpPr>
            <a:xfrm>
              <a:off x="8201027" y="2324055"/>
              <a:ext cx="823857" cy="266702"/>
              <a:chOff x="347093" y="2931197"/>
              <a:chExt cx="1036760" cy="335624"/>
            </a:xfrm>
          </p:grpSpPr>
          <p:sp>
            <p:nvSpPr>
              <p:cNvPr id="33" name="Retângulo Arredondado 32">
                <a:extLst>
                  <a:ext uri="{FF2B5EF4-FFF2-40B4-BE49-F238E27FC236}">
                    <a16:creationId xmlns:a16="http://schemas.microsoft.com/office/drawing/2014/main" id="{574B9AA1-1F7A-8844-8B54-D23945E710BF}"/>
                  </a:ext>
                </a:extLst>
              </p:cNvPr>
              <p:cNvSpPr/>
              <p:nvPr/>
            </p:nvSpPr>
            <p:spPr>
              <a:xfrm>
                <a:off x="393984" y="2931197"/>
                <a:ext cx="950262" cy="335624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 dirty="0"/>
              </a:p>
            </p:txBody>
          </p:sp>
          <p:sp>
            <p:nvSpPr>
              <p:cNvPr id="34" name="Rectangle 2">
                <a:extLst>
                  <a:ext uri="{FF2B5EF4-FFF2-40B4-BE49-F238E27FC236}">
                    <a16:creationId xmlns:a16="http://schemas.microsoft.com/office/drawing/2014/main" id="{DD71B652-A1CA-AA43-9FD6-E223BB7B1630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347093" y="2939012"/>
                <a:ext cx="1036760" cy="327809"/>
              </a:xfrm>
              <a:prstGeom prst="rect">
                <a:avLst/>
              </a:prstGeom>
              <a:noFill/>
              <a:ln/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lvl1pPr>
                <a:lvl2pPr marL="182563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57188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6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9750" indent="-182563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US" sz="1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14375" indent="-174625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lang="en-GB" sz="12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pt-BR" sz="1400" b="1" dirty="0">
                    <a:latin typeface="3M Circular TT" panose="020B0604020101020102" pitchFamily="34" charset="77"/>
                    <a:cs typeface="3M Circular TT" panose="020B0604020101020102" pitchFamily="34" charset="77"/>
                  </a:rPr>
                  <a:t>Passo 5</a:t>
                </a:r>
                <a:endParaRPr lang="pt-BR" sz="1200" b="1" u="sng" dirty="0">
                  <a:latin typeface="3M Circular TT" panose="020B0604020101020102" pitchFamily="34" charset="77"/>
                  <a:cs typeface="3M Circular TT" panose="020B0604020101020102" pitchFamily="34" charset="7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6117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tângulo 41">
            <a:extLst>
              <a:ext uri="{FF2B5EF4-FFF2-40B4-BE49-F238E27FC236}">
                <a16:creationId xmlns:a16="http://schemas.microsoft.com/office/drawing/2014/main" id="{E9345AA5-EAD2-9049-AE32-9189C888FE2B}"/>
              </a:ext>
            </a:extLst>
          </p:cNvPr>
          <p:cNvSpPr/>
          <p:nvPr/>
        </p:nvSpPr>
        <p:spPr>
          <a:xfrm>
            <a:off x="0" y="3667109"/>
            <a:ext cx="12207851" cy="3190891"/>
          </a:xfrm>
          <a:prstGeom prst="rect">
            <a:avLst/>
          </a:prstGeom>
          <a:gradFill>
            <a:gsLst>
              <a:gs pos="0">
                <a:srgbClr val="00B3D6"/>
              </a:gs>
              <a:gs pos="100000">
                <a:srgbClr val="00A349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2404A9D-47BB-48FE-B344-F189C699A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9875" y="2559169"/>
            <a:ext cx="2642925" cy="103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spcAft>
                <a:spcPct val="15000"/>
              </a:spcAft>
              <a:buClr>
                <a:srgbClr val="4C9933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10000"/>
              </a:spcBef>
              <a:spcAft>
                <a:spcPct val="20000"/>
              </a:spcAft>
              <a:buClr>
                <a:srgbClr val="808080"/>
              </a:buClr>
              <a:buSzPct val="6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20000"/>
              </a:spcAft>
              <a:buClr>
                <a:srgbClr val="2A5899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pt-BR" sz="1400" b="1" dirty="0" err="1">
                <a:latin typeface="3M Circular TT" panose="020B0604020101020102" pitchFamily="34" charset="77"/>
                <a:cs typeface="3M Circular TT" panose="020B0604020101020102" pitchFamily="34" charset="77"/>
              </a:rPr>
              <a:t>Ultrafina</a:t>
            </a:r>
            <a:r>
              <a:rPr lang="en-US" altLang="pt-BR" sz="14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 3M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latin typeface="3M Circular TT Book" panose="020B0604020101020102"/>
                <a:cs typeface="3M Circular TT Book" panose="020B0604020101020102" pitchFamily="34" charset="77"/>
              </a:rPr>
              <a:t>Finalizador para eliminar hologramas (marcas de boinas) e micro riscos da etapa do lustro.</a:t>
            </a:r>
            <a:endParaRPr lang="en-US" altLang="pt-BR" sz="1400" dirty="0">
              <a:latin typeface="3M Circular TT Book" panose="020B0604020101020102"/>
              <a:cs typeface="3M Circular TT Book" panose="020B0604020101020102" pitchFamily="34" charset="77"/>
            </a:endParaRPr>
          </a:p>
        </p:txBody>
      </p:sp>
      <p:graphicFrame>
        <p:nvGraphicFramePr>
          <p:cNvPr id="1026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0"/>
          <a:ext cx="211612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26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0"/>
                        <a:ext cx="211612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Rectangle 93" hidden="1"/>
          <p:cNvSpPr/>
          <p:nvPr>
            <p:custDataLst>
              <p:tags r:id="rId3"/>
            </p:custDataLst>
          </p:nvPr>
        </p:nvSpPr>
        <p:spPr bwMode="auto">
          <a:xfrm>
            <a:off x="1588" y="0"/>
            <a:ext cx="211612" cy="1587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3M Circular TT Book" panose="020B0604020101020102"/>
              <a:ea typeface="MS PGothic" pitchFamily="34" charset="-128"/>
              <a:cs typeface="+mn-cs"/>
              <a:sym typeface="Arial Narrow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30C7E93-BAB8-4441-B5BA-F63A5DAB54F0}"/>
              </a:ext>
            </a:extLst>
          </p:cNvPr>
          <p:cNvGrpSpPr/>
          <p:nvPr/>
        </p:nvGrpSpPr>
        <p:grpSpPr>
          <a:xfrm>
            <a:off x="8343333" y="388189"/>
            <a:ext cx="2142560" cy="2058604"/>
            <a:chOff x="8357735" y="576260"/>
            <a:chExt cx="1554700" cy="1493779"/>
          </a:xfrm>
        </p:grpSpPr>
        <p:pic>
          <p:nvPicPr>
            <p:cNvPr id="20496" name="Picture 16" descr="Kit Polimento Completo + 4 Boinas Originais 3m + Suporte - R$ 932 ...">
              <a:extLst>
                <a:ext uri="{FF2B5EF4-FFF2-40B4-BE49-F238E27FC236}">
                  <a16:creationId xmlns:a16="http://schemas.microsoft.com/office/drawing/2014/main" id="{5FEF67C9-B5D1-4528-B798-CF9F2A80CFA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349560" y="576260"/>
              <a:ext cx="562875" cy="1493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91" name="Picture 11" descr="Foto frontal da Boina Dupla Face Espuma Azul para Ultrafina">
              <a:extLst>
                <a:ext uri="{FF2B5EF4-FFF2-40B4-BE49-F238E27FC236}">
                  <a16:creationId xmlns:a16="http://schemas.microsoft.com/office/drawing/2014/main" id="{C647DA50-D1FB-4D06-90FC-7A88800386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357735" y="1103990"/>
              <a:ext cx="950540" cy="926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A7EB8045-D89E-41C9-8509-AD542570CDDB}"/>
              </a:ext>
            </a:extLst>
          </p:cNvPr>
          <p:cNvSpPr txBox="1"/>
          <p:nvPr/>
        </p:nvSpPr>
        <p:spPr>
          <a:xfrm>
            <a:off x="479425" y="3847206"/>
            <a:ext cx="17294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latin typeface="3M Circular TT" panose="020B0604020101020102" pitchFamily="34" charset="77"/>
                <a:cs typeface="3M Circular TT" panose="020B0604020101020102" pitchFamily="34" charset="77"/>
              </a:rPr>
              <a:t>Hologramas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009951E2-FC5F-469A-890C-6CED69B6DFF0}"/>
              </a:ext>
            </a:extLst>
          </p:cNvPr>
          <p:cNvSpPr txBox="1"/>
          <p:nvPr/>
        </p:nvSpPr>
        <p:spPr>
          <a:xfrm>
            <a:off x="6399080" y="3831302"/>
            <a:ext cx="17294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latin typeface="3M Circular TT" panose="020B0604020101020102" pitchFamily="34" charset="77"/>
                <a:cs typeface="3M Circular TT" panose="020B0604020101020102" pitchFamily="34" charset="77"/>
              </a:rPr>
              <a:t>Micro Riscos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10F4BEE5-490D-4CA3-83FD-6D6C8BD9EBFF}"/>
              </a:ext>
            </a:extLst>
          </p:cNvPr>
          <p:cNvGrpSpPr/>
          <p:nvPr/>
        </p:nvGrpSpPr>
        <p:grpSpPr>
          <a:xfrm>
            <a:off x="3152396" y="4133875"/>
            <a:ext cx="2662840" cy="2237012"/>
            <a:chOff x="3152396" y="4133875"/>
            <a:chExt cx="2662840" cy="2237012"/>
          </a:xfrm>
        </p:grpSpPr>
        <p:pic>
          <p:nvPicPr>
            <p:cNvPr id="29" name="Picture 6">
              <a:extLst>
                <a:ext uri="{FF2B5EF4-FFF2-40B4-BE49-F238E27FC236}">
                  <a16:creationId xmlns:a16="http://schemas.microsoft.com/office/drawing/2014/main" id="{F1837DFB-8ED6-43BD-84C3-50154E29DD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lum bright="-6000"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152396" y="4133875"/>
              <a:ext cx="2662840" cy="19821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F1A6A136-95FD-4DA8-86E6-56DBCB23434B}"/>
                </a:ext>
              </a:extLst>
            </p:cNvPr>
            <p:cNvSpPr txBox="1"/>
            <p:nvPr/>
          </p:nvSpPr>
          <p:spPr>
            <a:xfrm>
              <a:off x="4191015" y="6186221"/>
              <a:ext cx="89321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pt-BR" sz="12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Depois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A735834-CCEA-444A-97F5-56B908FE407E}"/>
              </a:ext>
            </a:extLst>
          </p:cNvPr>
          <p:cNvGrpSpPr/>
          <p:nvPr/>
        </p:nvGrpSpPr>
        <p:grpSpPr>
          <a:xfrm>
            <a:off x="9082250" y="4133875"/>
            <a:ext cx="2642925" cy="2237012"/>
            <a:chOff x="9082250" y="4133875"/>
            <a:chExt cx="2642925" cy="2237012"/>
          </a:xfrm>
        </p:grpSpPr>
        <p:pic>
          <p:nvPicPr>
            <p:cNvPr id="33" name="Picture 5">
              <a:extLst>
                <a:ext uri="{FF2B5EF4-FFF2-40B4-BE49-F238E27FC236}">
                  <a16:creationId xmlns:a16="http://schemas.microsoft.com/office/drawing/2014/main" id="{53D575EE-8FC3-4BFC-9CE5-63B62456DB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lum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082250" y="4133875"/>
              <a:ext cx="2642925" cy="1982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9D3BA079-1741-4497-9C62-E2476D57D745}"/>
                </a:ext>
              </a:extLst>
            </p:cNvPr>
            <p:cNvSpPr txBox="1"/>
            <p:nvPr/>
          </p:nvSpPr>
          <p:spPr>
            <a:xfrm>
              <a:off x="10213168" y="6186221"/>
              <a:ext cx="863293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pt-BR" sz="12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Depois</a:t>
              </a:r>
            </a:p>
          </p:txBody>
        </p:sp>
      </p:grpSp>
      <p:pic>
        <p:nvPicPr>
          <p:cNvPr id="17" name="Picture 5">
            <a:extLst>
              <a:ext uri="{FF2B5EF4-FFF2-40B4-BE49-F238E27FC236}">
                <a16:creationId xmlns:a16="http://schemas.microsoft.com/office/drawing/2014/main" id="{977DECCA-D767-445D-A64E-3B16D1006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66" y="1034180"/>
            <a:ext cx="4381653" cy="2478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3E4E53C6-42E4-0F46-B4CB-DF7F24E7E8FA}"/>
              </a:ext>
            </a:extLst>
          </p:cNvPr>
          <p:cNvSpPr txBox="1"/>
          <p:nvPr/>
        </p:nvSpPr>
        <p:spPr>
          <a:xfrm>
            <a:off x="354909" y="399614"/>
            <a:ext cx="7051333" cy="737742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pt-BR" sz="4000" b="1" dirty="0">
                <a:latin typeface="3M Circular TT" charset="0"/>
                <a:ea typeface="3M Circular TT" charset="0"/>
                <a:cs typeface="3M Circular TT" charset="0"/>
              </a:rPr>
              <a:t>Como eliminar hologramas?</a:t>
            </a:r>
            <a:endParaRPr lang="en-US" sz="4000" b="1" dirty="0">
              <a:latin typeface="3M Circular TT" charset="0"/>
              <a:ea typeface="3M Circular TT" charset="0"/>
              <a:cs typeface="3M Circular TT" charset="0"/>
            </a:endParaRPr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646F811B-503A-A641-B616-EE22A0F84D78}"/>
              </a:ext>
            </a:extLst>
          </p:cNvPr>
          <p:cNvSpPr>
            <a:spLocks noEditPoints="1"/>
          </p:cNvSpPr>
          <p:nvPr/>
        </p:nvSpPr>
        <p:spPr bwMode="auto">
          <a:xfrm>
            <a:off x="5913041" y="645439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138B0383-2880-274B-9503-C62031D8C704}"/>
              </a:ext>
            </a:extLst>
          </p:cNvPr>
          <p:cNvSpPr txBox="1"/>
          <p:nvPr/>
        </p:nvSpPr>
        <p:spPr>
          <a:xfrm>
            <a:off x="11689086" y="6533341"/>
            <a:ext cx="24054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544FD03D-09F9-9842-ACC9-86CA7ABA6F0A}" type="slidenum">
              <a:rPr lang="en-US" sz="800" b="1" smtClean="0">
                <a:solidFill>
                  <a:schemeClr val="bg1"/>
                </a:solidFill>
                <a:latin typeface="3M Circular TT" charset="0"/>
                <a:ea typeface="3M Circular TT" charset="0"/>
                <a:cs typeface="3M Circular TT" charset="0"/>
              </a:rPr>
              <a:t>4</a:t>
            </a:fld>
            <a:endParaRPr lang="en-US" sz="800" b="1" dirty="0" err="1">
              <a:solidFill>
                <a:schemeClr val="bg1"/>
              </a:solidFill>
              <a:latin typeface="3M Circular TT" charset="0"/>
              <a:ea typeface="3M Circular TT" charset="0"/>
              <a:cs typeface="3M Circular TT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0A9B6FE-13E1-3A42-A662-48D959EB70A2}"/>
              </a:ext>
            </a:extLst>
          </p:cNvPr>
          <p:cNvSpPr txBox="1"/>
          <p:nvPr/>
        </p:nvSpPr>
        <p:spPr>
          <a:xfrm>
            <a:off x="141904" y="6475413"/>
            <a:ext cx="2990180" cy="194691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pt-BR" sz="800" dirty="0">
                <a:solidFill>
                  <a:schemeClr val="bg1"/>
                </a:solidFill>
                <a:latin typeface="3M Circular TT Book" panose="020B0604020101020102"/>
                <a:ea typeface="3M Circular TT Book" charset="0"/>
                <a:cs typeface="3M Circular TT Book" charset="0"/>
              </a:rPr>
              <a:t>© 3M 2020. Todos os direitos reservados. Confidencial 3M.</a:t>
            </a:r>
            <a:endParaRPr lang="en-US" sz="800" dirty="0">
              <a:solidFill>
                <a:schemeClr val="bg1"/>
              </a:solidFill>
              <a:latin typeface="3M Circular TT Book" panose="020B0604020101020102"/>
              <a:ea typeface="3M Circular TT Book" charset="0"/>
              <a:cs typeface="3M Circular TT Book" charset="0"/>
            </a:endParaRP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2C2F6CCE-D0A4-40A0-9ADF-CA8E5679EF6F}"/>
              </a:ext>
            </a:extLst>
          </p:cNvPr>
          <p:cNvGrpSpPr/>
          <p:nvPr/>
        </p:nvGrpSpPr>
        <p:grpSpPr>
          <a:xfrm>
            <a:off x="485286" y="4133874"/>
            <a:ext cx="2642925" cy="2237013"/>
            <a:chOff x="485286" y="4133874"/>
            <a:chExt cx="2642925" cy="2237013"/>
          </a:xfrm>
        </p:grpSpPr>
        <p:pic>
          <p:nvPicPr>
            <p:cNvPr id="28" name="Picture 5">
              <a:extLst>
                <a:ext uri="{FF2B5EF4-FFF2-40B4-BE49-F238E27FC236}">
                  <a16:creationId xmlns:a16="http://schemas.microsoft.com/office/drawing/2014/main" id="{E9C0E7F2-DAAF-4419-B70F-EAD2B69D32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85286" y="4133874"/>
              <a:ext cx="2642925" cy="1982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FD2E1CA3-008E-2C46-8C73-27594D5F265E}"/>
                </a:ext>
              </a:extLst>
            </p:cNvPr>
            <p:cNvSpPr txBox="1"/>
            <p:nvPr/>
          </p:nvSpPr>
          <p:spPr>
            <a:xfrm>
              <a:off x="1523441" y="6186221"/>
              <a:ext cx="89321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pt-BR" sz="12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Antes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1F122A9-4A79-48DA-ABD1-66C684572596}"/>
              </a:ext>
            </a:extLst>
          </p:cNvPr>
          <p:cNvGrpSpPr/>
          <p:nvPr/>
        </p:nvGrpSpPr>
        <p:grpSpPr>
          <a:xfrm>
            <a:off x="6408975" y="4133875"/>
            <a:ext cx="2642925" cy="2237012"/>
            <a:chOff x="6408975" y="4133875"/>
            <a:chExt cx="2642925" cy="2237012"/>
          </a:xfrm>
        </p:grpSpPr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DB3F43BE-EB6E-4360-A584-5950B5DF53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lum bright="6000" contrast="-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6408975" y="4133875"/>
              <a:ext cx="2642925" cy="1982194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E9068EC3-8930-1D47-867D-50FB949268EB}"/>
                </a:ext>
              </a:extLst>
            </p:cNvPr>
            <p:cNvSpPr txBox="1"/>
            <p:nvPr/>
          </p:nvSpPr>
          <p:spPr>
            <a:xfrm>
              <a:off x="7545594" y="6186221"/>
              <a:ext cx="863293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pt-BR" sz="12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Antes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2625820-F330-514A-9783-925118FA549D}"/>
              </a:ext>
            </a:extLst>
          </p:cNvPr>
          <p:cNvGrpSpPr/>
          <p:nvPr/>
        </p:nvGrpSpPr>
        <p:grpSpPr>
          <a:xfrm>
            <a:off x="4599258" y="1202674"/>
            <a:ext cx="2171985" cy="529333"/>
            <a:chOff x="4599258" y="1099162"/>
            <a:chExt cx="2171985" cy="529333"/>
          </a:xfrm>
        </p:grpSpPr>
        <p:sp>
          <p:nvSpPr>
            <p:cNvPr id="36" name="Retângulo Arredondado 35">
              <a:extLst>
                <a:ext uri="{FF2B5EF4-FFF2-40B4-BE49-F238E27FC236}">
                  <a16:creationId xmlns:a16="http://schemas.microsoft.com/office/drawing/2014/main" id="{ABEB52D8-79BF-BB42-8882-9EAC59BC3C1E}"/>
                </a:ext>
              </a:extLst>
            </p:cNvPr>
            <p:cNvSpPr/>
            <p:nvPr/>
          </p:nvSpPr>
          <p:spPr>
            <a:xfrm>
              <a:off x="5120692" y="1099162"/>
              <a:ext cx="1650551" cy="338522"/>
            </a:xfrm>
            <a:prstGeom prst="roundRect">
              <a:avLst>
                <a:gd name="adj" fmla="val 18541"/>
              </a:avLst>
            </a:pr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Forma Livre 39">
              <a:extLst>
                <a:ext uri="{FF2B5EF4-FFF2-40B4-BE49-F238E27FC236}">
                  <a16:creationId xmlns:a16="http://schemas.microsoft.com/office/drawing/2014/main" id="{C323DA45-CF0D-3641-8C1D-FA446D3D5B1F}"/>
                </a:ext>
              </a:extLst>
            </p:cNvPr>
            <p:cNvSpPr/>
            <p:nvPr/>
          </p:nvSpPr>
          <p:spPr>
            <a:xfrm flipH="1">
              <a:off x="4599258" y="1213256"/>
              <a:ext cx="551218" cy="415239"/>
            </a:xfrm>
            <a:custGeom>
              <a:avLst/>
              <a:gdLst>
                <a:gd name="connsiteX0" fmla="*/ 0 w 850107"/>
                <a:gd name="connsiteY0" fmla="*/ 21432 h 850107"/>
                <a:gd name="connsiteX1" fmla="*/ 0 w 850107"/>
                <a:gd name="connsiteY1" fmla="*/ 850107 h 850107"/>
                <a:gd name="connsiteX2" fmla="*/ 850107 w 850107"/>
                <a:gd name="connsiteY2" fmla="*/ 0 h 850107"/>
                <a:gd name="connsiteX3" fmla="*/ 0 w 850107"/>
                <a:gd name="connsiteY3" fmla="*/ 21432 h 850107"/>
                <a:gd name="connsiteX0" fmla="*/ 0 w 771526"/>
                <a:gd name="connsiteY0" fmla="*/ 0 h 828675"/>
                <a:gd name="connsiteX1" fmla="*/ 0 w 771526"/>
                <a:gd name="connsiteY1" fmla="*/ 828675 h 828675"/>
                <a:gd name="connsiteX2" fmla="*/ 771526 w 771526"/>
                <a:gd name="connsiteY2" fmla="*/ 114300 h 828675"/>
                <a:gd name="connsiteX3" fmla="*/ 0 w 771526"/>
                <a:gd name="connsiteY3" fmla="*/ 0 h 828675"/>
                <a:gd name="connsiteX0" fmla="*/ 0 w 750095"/>
                <a:gd name="connsiteY0" fmla="*/ 0 h 828675"/>
                <a:gd name="connsiteX1" fmla="*/ 0 w 750095"/>
                <a:gd name="connsiteY1" fmla="*/ 828675 h 828675"/>
                <a:gd name="connsiteX2" fmla="*/ 750095 w 750095"/>
                <a:gd name="connsiteY2" fmla="*/ 266025 h 828675"/>
                <a:gd name="connsiteX3" fmla="*/ 0 w 750095"/>
                <a:gd name="connsiteY3" fmla="*/ 0 h 828675"/>
                <a:gd name="connsiteX0" fmla="*/ 0 w 668595"/>
                <a:gd name="connsiteY0" fmla="*/ 0 h 1583511"/>
                <a:gd name="connsiteX1" fmla="*/ 0 w 668595"/>
                <a:gd name="connsiteY1" fmla="*/ 828675 h 1583511"/>
                <a:gd name="connsiteX2" fmla="*/ 668595 w 668595"/>
                <a:gd name="connsiteY2" fmla="*/ 1583511 h 1583511"/>
                <a:gd name="connsiteX3" fmla="*/ 0 w 668595"/>
                <a:gd name="connsiteY3" fmla="*/ 0 h 1583511"/>
                <a:gd name="connsiteX0" fmla="*/ 0 w 653434"/>
                <a:gd name="connsiteY0" fmla="*/ 0 h 2340342"/>
                <a:gd name="connsiteX1" fmla="*/ 0 w 653434"/>
                <a:gd name="connsiteY1" fmla="*/ 828675 h 2340342"/>
                <a:gd name="connsiteX2" fmla="*/ 653434 w 653434"/>
                <a:gd name="connsiteY2" fmla="*/ 2340342 h 2340342"/>
                <a:gd name="connsiteX3" fmla="*/ 0 w 653434"/>
                <a:gd name="connsiteY3" fmla="*/ 0 h 2340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3434" h="2340342">
                  <a:moveTo>
                    <a:pt x="0" y="0"/>
                  </a:moveTo>
                  <a:lnTo>
                    <a:pt x="0" y="828675"/>
                  </a:lnTo>
                  <a:lnTo>
                    <a:pt x="653434" y="2340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Text Box 6">
              <a:extLst>
                <a:ext uri="{FF2B5EF4-FFF2-40B4-BE49-F238E27FC236}">
                  <a16:creationId xmlns:a16="http://schemas.microsoft.com/office/drawing/2014/main" id="{B84ED35C-8C25-3240-A06D-22D1171092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4682" y="1132883"/>
              <a:ext cx="151941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Casca</a:t>
              </a:r>
              <a:r>
                <a:rPr lang="en-US" altLang="pt-BR" sz="14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 de </a:t>
              </a: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laranja</a:t>
              </a:r>
              <a:endParaRPr lang="en-US" altLang="pt-BR" sz="12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endParaRP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C8A116E-F249-244B-8EF1-37D13E121F6E}"/>
              </a:ext>
            </a:extLst>
          </p:cNvPr>
          <p:cNvGrpSpPr/>
          <p:nvPr/>
        </p:nvGrpSpPr>
        <p:grpSpPr>
          <a:xfrm>
            <a:off x="4599256" y="1593852"/>
            <a:ext cx="3239722" cy="599673"/>
            <a:chOff x="4599256" y="1636982"/>
            <a:chExt cx="3239722" cy="599673"/>
          </a:xfrm>
        </p:grpSpPr>
        <p:sp>
          <p:nvSpPr>
            <p:cNvPr id="43" name="Retângulo Arredondado 42">
              <a:extLst>
                <a:ext uri="{FF2B5EF4-FFF2-40B4-BE49-F238E27FC236}">
                  <a16:creationId xmlns:a16="http://schemas.microsoft.com/office/drawing/2014/main" id="{93EF0409-BFB6-B04A-BA7B-AE3851850D33}"/>
                </a:ext>
              </a:extLst>
            </p:cNvPr>
            <p:cNvSpPr/>
            <p:nvPr/>
          </p:nvSpPr>
          <p:spPr>
            <a:xfrm>
              <a:off x="5120692" y="1636982"/>
              <a:ext cx="2547442" cy="338522"/>
            </a:xfrm>
            <a:prstGeom prst="roundRect">
              <a:avLst>
                <a:gd name="adj" fmla="val 18541"/>
              </a:avLst>
            </a:pr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Forma Livre 43">
              <a:extLst>
                <a:ext uri="{FF2B5EF4-FFF2-40B4-BE49-F238E27FC236}">
                  <a16:creationId xmlns:a16="http://schemas.microsoft.com/office/drawing/2014/main" id="{A0A8D435-FCAE-D147-803D-6D81538675C4}"/>
                </a:ext>
              </a:extLst>
            </p:cNvPr>
            <p:cNvSpPr/>
            <p:nvPr/>
          </p:nvSpPr>
          <p:spPr>
            <a:xfrm flipH="1">
              <a:off x="4599256" y="1751077"/>
              <a:ext cx="551219" cy="485578"/>
            </a:xfrm>
            <a:custGeom>
              <a:avLst/>
              <a:gdLst>
                <a:gd name="connsiteX0" fmla="*/ 0 w 850107"/>
                <a:gd name="connsiteY0" fmla="*/ 21432 h 850107"/>
                <a:gd name="connsiteX1" fmla="*/ 0 w 850107"/>
                <a:gd name="connsiteY1" fmla="*/ 850107 h 850107"/>
                <a:gd name="connsiteX2" fmla="*/ 850107 w 850107"/>
                <a:gd name="connsiteY2" fmla="*/ 0 h 850107"/>
                <a:gd name="connsiteX3" fmla="*/ 0 w 850107"/>
                <a:gd name="connsiteY3" fmla="*/ 21432 h 850107"/>
                <a:gd name="connsiteX0" fmla="*/ 0 w 771526"/>
                <a:gd name="connsiteY0" fmla="*/ 0 h 828675"/>
                <a:gd name="connsiteX1" fmla="*/ 0 w 771526"/>
                <a:gd name="connsiteY1" fmla="*/ 828675 h 828675"/>
                <a:gd name="connsiteX2" fmla="*/ 771526 w 771526"/>
                <a:gd name="connsiteY2" fmla="*/ 114300 h 828675"/>
                <a:gd name="connsiteX3" fmla="*/ 0 w 771526"/>
                <a:gd name="connsiteY3" fmla="*/ 0 h 828675"/>
                <a:gd name="connsiteX0" fmla="*/ 0 w 750095"/>
                <a:gd name="connsiteY0" fmla="*/ 0 h 828675"/>
                <a:gd name="connsiteX1" fmla="*/ 0 w 750095"/>
                <a:gd name="connsiteY1" fmla="*/ 828675 h 828675"/>
                <a:gd name="connsiteX2" fmla="*/ 750095 w 750095"/>
                <a:gd name="connsiteY2" fmla="*/ 266025 h 828675"/>
                <a:gd name="connsiteX3" fmla="*/ 0 w 750095"/>
                <a:gd name="connsiteY3" fmla="*/ 0 h 828675"/>
                <a:gd name="connsiteX0" fmla="*/ 0 w 668595"/>
                <a:gd name="connsiteY0" fmla="*/ 0 h 1583511"/>
                <a:gd name="connsiteX1" fmla="*/ 0 w 668595"/>
                <a:gd name="connsiteY1" fmla="*/ 828675 h 1583511"/>
                <a:gd name="connsiteX2" fmla="*/ 668595 w 668595"/>
                <a:gd name="connsiteY2" fmla="*/ 1583511 h 1583511"/>
                <a:gd name="connsiteX3" fmla="*/ 0 w 668595"/>
                <a:gd name="connsiteY3" fmla="*/ 0 h 1583511"/>
                <a:gd name="connsiteX0" fmla="*/ 0 w 653436"/>
                <a:gd name="connsiteY0" fmla="*/ 0 h 2736782"/>
                <a:gd name="connsiteX1" fmla="*/ 0 w 653436"/>
                <a:gd name="connsiteY1" fmla="*/ 828675 h 2736782"/>
                <a:gd name="connsiteX2" fmla="*/ 653436 w 653436"/>
                <a:gd name="connsiteY2" fmla="*/ 2736782 h 2736782"/>
                <a:gd name="connsiteX3" fmla="*/ 0 w 653436"/>
                <a:gd name="connsiteY3" fmla="*/ 0 h 2736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3436" h="2736782">
                  <a:moveTo>
                    <a:pt x="0" y="0"/>
                  </a:moveTo>
                  <a:lnTo>
                    <a:pt x="0" y="828675"/>
                  </a:lnTo>
                  <a:lnTo>
                    <a:pt x="653436" y="27367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5" name="Text Box 6">
              <a:extLst>
                <a:ext uri="{FF2B5EF4-FFF2-40B4-BE49-F238E27FC236}">
                  <a16:creationId xmlns:a16="http://schemas.microsoft.com/office/drawing/2014/main" id="{FB410C58-92E0-744B-9B25-4CEB0EC52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4681" y="1670703"/>
              <a:ext cx="268429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Riscos</a:t>
              </a:r>
              <a:r>
                <a:rPr lang="en-US" altLang="pt-BR" sz="14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 de </a:t>
              </a: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lixa</a:t>
              </a:r>
              <a:r>
                <a:rPr lang="en-US" altLang="pt-BR" sz="14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 P1500 / 2000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9EC502C4-251A-6C43-A527-046344CDCA2B}"/>
              </a:ext>
            </a:extLst>
          </p:cNvPr>
          <p:cNvGrpSpPr/>
          <p:nvPr/>
        </p:nvGrpSpPr>
        <p:grpSpPr>
          <a:xfrm>
            <a:off x="4535312" y="1981084"/>
            <a:ext cx="2698112" cy="642163"/>
            <a:chOff x="4535312" y="2084596"/>
            <a:chExt cx="2698112" cy="642163"/>
          </a:xfrm>
        </p:grpSpPr>
        <p:sp>
          <p:nvSpPr>
            <p:cNvPr id="46" name="Retângulo Arredondado 45">
              <a:extLst>
                <a:ext uri="{FF2B5EF4-FFF2-40B4-BE49-F238E27FC236}">
                  <a16:creationId xmlns:a16="http://schemas.microsoft.com/office/drawing/2014/main" id="{F4183C38-6A80-714A-84ED-87F4771892B6}"/>
                </a:ext>
              </a:extLst>
            </p:cNvPr>
            <p:cNvSpPr/>
            <p:nvPr/>
          </p:nvSpPr>
          <p:spPr>
            <a:xfrm>
              <a:off x="5120692" y="2084596"/>
              <a:ext cx="2112732" cy="338522"/>
            </a:xfrm>
            <a:prstGeom prst="roundRect">
              <a:avLst>
                <a:gd name="adj" fmla="val 18541"/>
              </a:avLst>
            </a:pr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Forma Livre 46">
              <a:extLst>
                <a:ext uri="{FF2B5EF4-FFF2-40B4-BE49-F238E27FC236}">
                  <a16:creationId xmlns:a16="http://schemas.microsoft.com/office/drawing/2014/main" id="{C91AED55-1F6A-C849-BD75-0782CAB19341}"/>
                </a:ext>
              </a:extLst>
            </p:cNvPr>
            <p:cNvSpPr/>
            <p:nvPr/>
          </p:nvSpPr>
          <p:spPr>
            <a:xfrm flipH="1">
              <a:off x="4535312" y="2177238"/>
              <a:ext cx="615163" cy="549521"/>
            </a:xfrm>
            <a:custGeom>
              <a:avLst/>
              <a:gdLst>
                <a:gd name="connsiteX0" fmla="*/ 0 w 850107"/>
                <a:gd name="connsiteY0" fmla="*/ 21432 h 850107"/>
                <a:gd name="connsiteX1" fmla="*/ 0 w 850107"/>
                <a:gd name="connsiteY1" fmla="*/ 850107 h 850107"/>
                <a:gd name="connsiteX2" fmla="*/ 850107 w 850107"/>
                <a:gd name="connsiteY2" fmla="*/ 0 h 850107"/>
                <a:gd name="connsiteX3" fmla="*/ 0 w 850107"/>
                <a:gd name="connsiteY3" fmla="*/ 21432 h 850107"/>
                <a:gd name="connsiteX0" fmla="*/ 0 w 771526"/>
                <a:gd name="connsiteY0" fmla="*/ 0 h 828675"/>
                <a:gd name="connsiteX1" fmla="*/ 0 w 771526"/>
                <a:gd name="connsiteY1" fmla="*/ 828675 h 828675"/>
                <a:gd name="connsiteX2" fmla="*/ 771526 w 771526"/>
                <a:gd name="connsiteY2" fmla="*/ 114300 h 828675"/>
                <a:gd name="connsiteX3" fmla="*/ 0 w 771526"/>
                <a:gd name="connsiteY3" fmla="*/ 0 h 828675"/>
                <a:gd name="connsiteX0" fmla="*/ 0 w 750095"/>
                <a:gd name="connsiteY0" fmla="*/ 0 h 828675"/>
                <a:gd name="connsiteX1" fmla="*/ 0 w 750095"/>
                <a:gd name="connsiteY1" fmla="*/ 828675 h 828675"/>
                <a:gd name="connsiteX2" fmla="*/ 750095 w 750095"/>
                <a:gd name="connsiteY2" fmla="*/ 266025 h 828675"/>
                <a:gd name="connsiteX3" fmla="*/ 0 w 750095"/>
                <a:gd name="connsiteY3" fmla="*/ 0 h 828675"/>
                <a:gd name="connsiteX0" fmla="*/ 0 w 668595"/>
                <a:gd name="connsiteY0" fmla="*/ 0 h 1583511"/>
                <a:gd name="connsiteX1" fmla="*/ 0 w 668595"/>
                <a:gd name="connsiteY1" fmla="*/ 828675 h 1583511"/>
                <a:gd name="connsiteX2" fmla="*/ 668595 w 668595"/>
                <a:gd name="connsiteY2" fmla="*/ 1583511 h 1583511"/>
                <a:gd name="connsiteX3" fmla="*/ 0 w 668595"/>
                <a:gd name="connsiteY3" fmla="*/ 0 h 1583511"/>
                <a:gd name="connsiteX0" fmla="*/ 0 w 729237"/>
                <a:gd name="connsiteY0" fmla="*/ 0 h 2628659"/>
                <a:gd name="connsiteX1" fmla="*/ 0 w 729237"/>
                <a:gd name="connsiteY1" fmla="*/ 828675 h 2628659"/>
                <a:gd name="connsiteX2" fmla="*/ 729237 w 729237"/>
                <a:gd name="connsiteY2" fmla="*/ 2628659 h 2628659"/>
                <a:gd name="connsiteX3" fmla="*/ 0 w 729237"/>
                <a:gd name="connsiteY3" fmla="*/ 0 h 2628659"/>
                <a:gd name="connsiteX0" fmla="*/ 0 w 729237"/>
                <a:gd name="connsiteY0" fmla="*/ 0 h 3097174"/>
                <a:gd name="connsiteX1" fmla="*/ 0 w 729237"/>
                <a:gd name="connsiteY1" fmla="*/ 828675 h 3097174"/>
                <a:gd name="connsiteX2" fmla="*/ 729237 w 729237"/>
                <a:gd name="connsiteY2" fmla="*/ 3097174 h 3097174"/>
                <a:gd name="connsiteX3" fmla="*/ 0 w 729237"/>
                <a:gd name="connsiteY3" fmla="*/ 0 h 3097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237" h="3097174">
                  <a:moveTo>
                    <a:pt x="0" y="0"/>
                  </a:moveTo>
                  <a:lnTo>
                    <a:pt x="0" y="828675"/>
                  </a:lnTo>
                  <a:lnTo>
                    <a:pt x="729237" y="30971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Text Box 6">
              <a:extLst>
                <a:ext uri="{FF2B5EF4-FFF2-40B4-BE49-F238E27FC236}">
                  <a16:creationId xmlns:a16="http://schemas.microsoft.com/office/drawing/2014/main" id="{4D800592-6A03-2F41-929B-D0099E9AB8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4681" y="2118316"/>
              <a:ext cx="2078743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Acabamento</a:t>
              </a:r>
              <a:r>
                <a:rPr lang="en-US" altLang="pt-BR" sz="14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 </a:t>
              </a: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Trizact</a:t>
              </a:r>
              <a:r>
                <a:rPr lang="en-US" altLang="pt-BR" sz="1400" baseline="300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TM</a:t>
              </a:r>
              <a:endParaRPr lang="en-US" altLang="pt-BR" sz="1400" baseline="300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endParaRP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79EA380-7A4F-CC40-A1DA-0ED47CD52E47}"/>
              </a:ext>
            </a:extLst>
          </p:cNvPr>
          <p:cNvGrpSpPr/>
          <p:nvPr/>
        </p:nvGrpSpPr>
        <p:grpSpPr>
          <a:xfrm>
            <a:off x="4624834" y="2400576"/>
            <a:ext cx="2844032" cy="458995"/>
            <a:chOff x="4624834" y="2538592"/>
            <a:chExt cx="2844032" cy="458995"/>
          </a:xfrm>
        </p:grpSpPr>
        <p:sp>
          <p:nvSpPr>
            <p:cNvPr id="49" name="Retângulo Arredondado 48">
              <a:extLst>
                <a:ext uri="{FF2B5EF4-FFF2-40B4-BE49-F238E27FC236}">
                  <a16:creationId xmlns:a16="http://schemas.microsoft.com/office/drawing/2014/main" id="{65943D98-C122-8E42-A05C-94CD4AC24047}"/>
                </a:ext>
              </a:extLst>
            </p:cNvPr>
            <p:cNvSpPr/>
            <p:nvPr/>
          </p:nvSpPr>
          <p:spPr>
            <a:xfrm>
              <a:off x="5120693" y="2538592"/>
              <a:ext cx="2314185" cy="338522"/>
            </a:xfrm>
            <a:prstGeom prst="roundRect">
              <a:avLst>
                <a:gd name="adj" fmla="val 18541"/>
              </a:avLst>
            </a:pr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Forma Livre 49">
              <a:extLst>
                <a:ext uri="{FF2B5EF4-FFF2-40B4-BE49-F238E27FC236}">
                  <a16:creationId xmlns:a16="http://schemas.microsoft.com/office/drawing/2014/main" id="{740F06E8-15A7-8C4C-A30B-27AB7AD4274D}"/>
                </a:ext>
              </a:extLst>
            </p:cNvPr>
            <p:cNvSpPr/>
            <p:nvPr/>
          </p:nvSpPr>
          <p:spPr>
            <a:xfrm flipH="1">
              <a:off x="4624834" y="2652686"/>
              <a:ext cx="525641" cy="344901"/>
            </a:xfrm>
            <a:custGeom>
              <a:avLst/>
              <a:gdLst>
                <a:gd name="connsiteX0" fmla="*/ 0 w 850107"/>
                <a:gd name="connsiteY0" fmla="*/ 21432 h 850107"/>
                <a:gd name="connsiteX1" fmla="*/ 0 w 850107"/>
                <a:gd name="connsiteY1" fmla="*/ 850107 h 850107"/>
                <a:gd name="connsiteX2" fmla="*/ 850107 w 850107"/>
                <a:gd name="connsiteY2" fmla="*/ 0 h 850107"/>
                <a:gd name="connsiteX3" fmla="*/ 0 w 850107"/>
                <a:gd name="connsiteY3" fmla="*/ 21432 h 850107"/>
                <a:gd name="connsiteX0" fmla="*/ 0 w 771526"/>
                <a:gd name="connsiteY0" fmla="*/ 0 h 828675"/>
                <a:gd name="connsiteX1" fmla="*/ 0 w 771526"/>
                <a:gd name="connsiteY1" fmla="*/ 828675 h 828675"/>
                <a:gd name="connsiteX2" fmla="*/ 771526 w 771526"/>
                <a:gd name="connsiteY2" fmla="*/ 114300 h 828675"/>
                <a:gd name="connsiteX3" fmla="*/ 0 w 771526"/>
                <a:gd name="connsiteY3" fmla="*/ 0 h 828675"/>
                <a:gd name="connsiteX0" fmla="*/ 0 w 750095"/>
                <a:gd name="connsiteY0" fmla="*/ 0 h 828675"/>
                <a:gd name="connsiteX1" fmla="*/ 0 w 750095"/>
                <a:gd name="connsiteY1" fmla="*/ 828675 h 828675"/>
                <a:gd name="connsiteX2" fmla="*/ 750095 w 750095"/>
                <a:gd name="connsiteY2" fmla="*/ 266025 h 828675"/>
                <a:gd name="connsiteX3" fmla="*/ 0 w 750095"/>
                <a:gd name="connsiteY3" fmla="*/ 0 h 828675"/>
                <a:gd name="connsiteX0" fmla="*/ 0 w 668595"/>
                <a:gd name="connsiteY0" fmla="*/ 0 h 1583511"/>
                <a:gd name="connsiteX1" fmla="*/ 0 w 668595"/>
                <a:gd name="connsiteY1" fmla="*/ 828675 h 1583511"/>
                <a:gd name="connsiteX2" fmla="*/ 668595 w 668595"/>
                <a:gd name="connsiteY2" fmla="*/ 1583511 h 1583511"/>
                <a:gd name="connsiteX3" fmla="*/ 0 w 668595"/>
                <a:gd name="connsiteY3" fmla="*/ 0 h 1583511"/>
                <a:gd name="connsiteX0" fmla="*/ 0 w 623115"/>
                <a:gd name="connsiteY0" fmla="*/ 0 h 1943908"/>
                <a:gd name="connsiteX1" fmla="*/ 0 w 623115"/>
                <a:gd name="connsiteY1" fmla="*/ 828675 h 1943908"/>
                <a:gd name="connsiteX2" fmla="*/ 623115 w 623115"/>
                <a:gd name="connsiteY2" fmla="*/ 1943908 h 1943908"/>
                <a:gd name="connsiteX3" fmla="*/ 0 w 623115"/>
                <a:gd name="connsiteY3" fmla="*/ 0 h 1943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3115" h="1943908">
                  <a:moveTo>
                    <a:pt x="0" y="0"/>
                  </a:moveTo>
                  <a:lnTo>
                    <a:pt x="0" y="828675"/>
                  </a:lnTo>
                  <a:lnTo>
                    <a:pt x="623115" y="194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Text Box 6">
              <a:extLst>
                <a:ext uri="{FF2B5EF4-FFF2-40B4-BE49-F238E27FC236}">
                  <a16:creationId xmlns:a16="http://schemas.microsoft.com/office/drawing/2014/main" id="{29E90943-0D26-0841-B3BA-A540A4C541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4681" y="2572313"/>
              <a:ext cx="2314185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Hologramas</a:t>
              </a:r>
              <a:r>
                <a:rPr lang="en-US" altLang="pt-BR" sz="14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 do </a:t>
              </a: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polimento</a:t>
              </a:r>
              <a:endParaRPr lang="en-US" alt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endParaRP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01142316-7CA8-C54F-BDE4-AF93EA7ECC80}"/>
              </a:ext>
            </a:extLst>
          </p:cNvPr>
          <p:cNvGrpSpPr/>
          <p:nvPr/>
        </p:nvGrpSpPr>
        <p:grpSpPr>
          <a:xfrm>
            <a:off x="4624836" y="2822607"/>
            <a:ext cx="2492136" cy="341498"/>
            <a:chOff x="4624836" y="2960623"/>
            <a:chExt cx="2492136" cy="341498"/>
          </a:xfrm>
        </p:grpSpPr>
        <p:sp>
          <p:nvSpPr>
            <p:cNvPr id="52" name="Retângulo Arredondado 51">
              <a:extLst>
                <a:ext uri="{FF2B5EF4-FFF2-40B4-BE49-F238E27FC236}">
                  <a16:creationId xmlns:a16="http://schemas.microsoft.com/office/drawing/2014/main" id="{BFE0FA09-D92A-E046-A6DF-EFC7B69F87F7}"/>
                </a:ext>
              </a:extLst>
            </p:cNvPr>
            <p:cNvSpPr/>
            <p:nvPr/>
          </p:nvSpPr>
          <p:spPr>
            <a:xfrm>
              <a:off x="5120694" y="2960623"/>
              <a:ext cx="1996278" cy="338522"/>
            </a:xfrm>
            <a:prstGeom prst="roundRect">
              <a:avLst>
                <a:gd name="adj" fmla="val 18541"/>
              </a:avLst>
            </a:prstGeom>
            <a:solidFill>
              <a:srgbClr val="00A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Forma Livre 52">
              <a:extLst>
                <a:ext uri="{FF2B5EF4-FFF2-40B4-BE49-F238E27FC236}">
                  <a16:creationId xmlns:a16="http://schemas.microsoft.com/office/drawing/2014/main" id="{C7178115-C274-654D-81F1-631408A7C2CB}"/>
                </a:ext>
              </a:extLst>
            </p:cNvPr>
            <p:cNvSpPr/>
            <p:nvPr/>
          </p:nvSpPr>
          <p:spPr>
            <a:xfrm flipH="1">
              <a:off x="4624836" y="3074717"/>
              <a:ext cx="525640" cy="147029"/>
            </a:xfrm>
            <a:custGeom>
              <a:avLst/>
              <a:gdLst>
                <a:gd name="connsiteX0" fmla="*/ 0 w 850107"/>
                <a:gd name="connsiteY0" fmla="*/ 21432 h 850107"/>
                <a:gd name="connsiteX1" fmla="*/ 0 w 850107"/>
                <a:gd name="connsiteY1" fmla="*/ 850107 h 850107"/>
                <a:gd name="connsiteX2" fmla="*/ 850107 w 850107"/>
                <a:gd name="connsiteY2" fmla="*/ 0 h 850107"/>
                <a:gd name="connsiteX3" fmla="*/ 0 w 850107"/>
                <a:gd name="connsiteY3" fmla="*/ 21432 h 850107"/>
                <a:gd name="connsiteX0" fmla="*/ 0 w 771526"/>
                <a:gd name="connsiteY0" fmla="*/ 0 h 828675"/>
                <a:gd name="connsiteX1" fmla="*/ 0 w 771526"/>
                <a:gd name="connsiteY1" fmla="*/ 828675 h 828675"/>
                <a:gd name="connsiteX2" fmla="*/ 771526 w 771526"/>
                <a:gd name="connsiteY2" fmla="*/ 114300 h 828675"/>
                <a:gd name="connsiteX3" fmla="*/ 0 w 771526"/>
                <a:gd name="connsiteY3" fmla="*/ 0 h 828675"/>
                <a:gd name="connsiteX0" fmla="*/ 0 w 750095"/>
                <a:gd name="connsiteY0" fmla="*/ 0 h 828675"/>
                <a:gd name="connsiteX1" fmla="*/ 0 w 750095"/>
                <a:gd name="connsiteY1" fmla="*/ 828675 h 828675"/>
                <a:gd name="connsiteX2" fmla="*/ 750095 w 750095"/>
                <a:gd name="connsiteY2" fmla="*/ 266025 h 828675"/>
                <a:gd name="connsiteX3" fmla="*/ 0 w 750095"/>
                <a:gd name="connsiteY3" fmla="*/ 0 h 828675"/>
                <a:gd name="connsiteX0" fmla="*/ 0 w 668595"/>
                <a:gd name="connsiteY0" fmla="*/ 0 h 1583511"/>
                <a:gd name="connsiteX1" fmla="*/ 0 w 668595"/>
                <a:gd name="connsiteY1" fmla="*/ 828675 h 1583511"/>
                <a:gd name="connsiteX2" fmla="*/ 668595 w 668595"/>
                <a:gd name="connsiteY2" fmla="*/ 1583511 h 1583511"/>
                <a:gd name="connsiteX3" fmla="*/ 0 w 668595"/>
                <a:gd name="connsiteY3" fmla="*/ 0 h 1583511"/>
                <a:gd name="connsiteX0" fmla="*/ 0 w 630694"/>
                <a:gd name="connsiteY0" fmla="*/ 0 h 828675"/>
                <a:gd name="connsiteX1" fmla="*/ 0 w 630694"/>
                <a:gd name="connsiteY1" fmla="*/ 828675 h 828675"/>
                <a:gd name="connsiteX2" fmla="*/ 630694 w 630694"/>
                <a:gd name="connsiteY2" fmla="*/ 141918 h 828675"/>
                <a:gd name="connsiteX3" fmla="*/ 0 w 630694"/>
                <a:gd name="connsiteY3" fmla="*/ 0 h 828675"/>
                <a:gd name="connsiteX0" fmla="*/ 0 w 623113"/>
                <a:gd name="connsiteY0" fmla="*/ 0 h 828675"/>
                <a:gd name="connsiteX1" fmla="*/ 0 w 623113"/>
                <a:gd name="connsiteY1" fmla="*/ 828675 h 828675"/>
                <a:gd name="connsiteX2" fmla="*/ 623113 w 623113"/>
                <a:gd name="connsiteY2" fmla="*/ 538358 h 828675"/>
                <a:gd name="connsiteX3" fmla="*/ 0 w 623113"/>
                <a:gd name="connsiteY3" fmla="*/ 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3113" h="828675">
                  <a:moveTo>
                    <a:pt x="0" y="0"/>
                  </a:moveTo>
                  <a:lnTo>
                    <a:pt x="0" y="828675"/>
                  </a:lnTo>
                  <a:lnTo>
                    <a:pt x="623113" y="538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4" name="Text Box 6">
              <a:extLst>
                <a:ext uri="{FF2B5EF4-FFF2-40B4-BE49-F238E27FC236}">
                  <a16:creationId xmlns:a16="http://schemas.microsoft.com/office/drawing/2014/main" id="{FF17417A-B2AD-A04F-B44F-71A1D5C026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4681" y="2994344"/>
              <a:ext cx="1936715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Hologramas</a:t>
              </a:r>
              <a:r>
                <a:rPr lang="en-US" altLang="pt-BR" sz="14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 do </a:t>
              </a: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lustro</a:t>
              </a:r>
              <a:endParaRPr lang="en-US" alt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endParaRP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E91457B-C388-F244-968D-78240E040151}"/>
              </a:ext>
            </a:extLst>
          </p:cNvPr>
          <p:cNvGrpSpPr/>
          <p:nvPr/>
        </p:nvGrpSpPr>
        <p:grpSpPr>
          <a:xfrm>
            <a:off x="4618440" y="3234081"/>
            <a:ext cx="2081235" cy="341498"/>
            <a:chOff x="4618440" y="3363471"/>
            <a:chExt cx="2081235" cy="341498"/>
          </a:xfrm>
        </p:grpSpPr>
        <p:sp>
          <p:nvSpPr>
            <p:cNvPr id="55" name="Retângulo Arredondado 54">
              <a:extLst>
                <a:ext uri="{FF2B5EF4-FFF2-40B4-BE49-F238E27FC236}">
                  <a16:creationId xmlns:a16="http://schemas.microsoft.com/office/drawing/2014/main" id="{BB879B95-D145-9F40-BB00-613BC5D949EF}"/>
                </a:ext>
              </a:extLst>
            </p:cNvPr>
            <p:cNvSpPr/>
            <p:nvPr/>
          </p:nvSpPr>
          <p:spPr>
            <a:xfrm>
              <a:off x="5120694" y="3363471"/>
              <a:ext cx="1578981" cy="338522"/>
            </a:xfrm>
            <a:prstGeom prst="roundRect">
              <a:avLst>
                <a:gd name="adj" fmla="val 18541"/>
              </a:avLst>
            </a:pr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Forma Livre 55">
              <a:extLst>
                <a:ext uri="{FF2B5EF4-FFF2-40B4-BE49-F238E27FC236}">
                  <a16:creationId xmlns:a16="http://schemas.microsoft.com/office/drawing/2014/main" id="{DB64D865-0BAE-5E42-B2D1-81EE2A558572}"/>
                </a:ext>
              </a:extLst>
            </p:cNvPr>
            <p:cNvSpPr/>
            <p:nvPr/>
          </p:nvSpPr>
          <p:spPr>
            <a:xfrm flipH="1">
              <a:off x="4618440" y="3406829"/>
              <a:ext cx="532035" cy="217765"/>
            </a:xfrm>
            <a:custGeom>
              <a:avLst/>
              <a:gdLst>
                <a:gd name="connsiteX0" fmla="*/ 0 w 850107"/>
                <a:gd name="connsiteY0" fmla="*/ 21432 h 850107"/>
                <a:gd name="connsiteX1" fmla="*/ 0 w 850107"/>
                <a:gd name="connsiteY1" fmla="*/ 850107 h 850107"/>
                <a:gd name="connsiteX2" fmla="*/ 850107 w 850107"/>
                <a:gd name="connsiteY2" fmla="*/ 0 h 850107"/>
                <a:gd name="connsiteX3" fmla="*/ 0 w 850107"/>
                <a:gd name="connsiteY3" fmla="*/ 21432 h 850107"/>
                <a:gd name="connsiteX0" fmla="*/ 0 w 771526"/>
                <a:gd name="connsiteY0" fmla="*/ 0 h 828675"/>
                <a:gd name="connsiteX1" fmla="*/ 0 w 771526"/>
                <a:gd name="connsiteY1" fmla="*/ 828675 h 828675"/>
                <a:gd name="connsiteX2" fmla="*/ 771526 w 771526"/>
                <a:gd name="connsiteY2" fmla="*/ 114300 h 828675"/>
                <a:gd name="connsiteX3" fmla="*/ 0 w 771526"/>
                <a:gd name="connsiteY3" fmla="*/ 0 h 828675"/>
                <a:gd name="connsiteX0" fmla="*/ 0 w 750095"/>
                <a:gd name="connsiteY0" fmla="*/ 0 h 828675"/>
                <a:gd name="connsiteX1" fmla="*/ 0 w 750095"/>
                <a:gd name="connsiteY1" fmla="*/ 828675 h 828675"/>
                <a:gd name="connsiteX2" fmla="*/ 750095 w 750095"/>
                <a:gd name="connsiteY2" fmla="*/ 266025 h 828675"/>
                <a:gd name="connsiteX3" fmla="*/ 0 w 750095"/>
                <a:gd name="connsiteY3" fmla="*/ 0 h 828675"/>
                <a:gd name="connsiteX0" fmla="*/ 0 w 668595"/>
                <a:gd name="connsiteY0" fmla="*/ 0 h 1583511"/>
                <a:gd name="connsiteX1" fmla="*/ 0 w 668595"/>
                <a:gd name="connsiteY1" fmla="*/ 828675 h 1583511"/>
                <a:gd name="connsiteX2" fmla="*/ 668595 w 668595"/>
                <a:gd name="connsiteY2" fmla="*/ 1583511 h 1583511"/>
                <a:gd name="connsiteX3" fmla="*/ 0 w 668595"/>
                <a:gd name="connsiteY3" fmla="*/ 0 h 1583511"/>
                <a:gd name="connsiteX0" fmla="*/ 0 w 630694"/>
                <a:gd name="connsiteY0" fmla="*/ 0 h 828675"/>
                <a:gd name="connsiteX1" fmla="*/ 0 w 630694"/>
                <a:gd name="connsiteY1" fmla="*/ 828675 h 828675"/>
                <a:gd name="connsiteX2" fmla="*/ 630694 w 630694"/>
                <a:gd name="connsiteY2" fmla="*/ 141918 h 828675"/>
                <a:gd name="connsiteX3" fmla="*/ 0 w 630694"/>
                <a:gd name="connsiteY3" fmla="*/ 0 h 828675"/>
                <a:gd name="connsiteX0" fmla="*/ 0 w 630694"/>
                <a:gd name="connsiteY0" fmla="*/ 831155 h 1659830"/>
                <a:gd name="connsiteX1" fmla="*/ 0 w 630694"/>
                <a:gd name="connsiteY1" fmla="*/ 1659830 h 1659830"/>
                <a:gd name="connsiteX2" fmla="*/ 630694 w 630694"/>
                <a:gd name="connsiteY2" fmla="*/ 0 h 1659830"/>
                <a:gd name="connsiteX3" fmla="*/ 0 w 630694"/>
                <a:gd name="connsiteY3" fmla="*/ 831155 h 1659830"/>
                <a:gd name="connsiteX0" fmla="*/ 0 w 630694"/>
                <a:gd name="connsiteY0" fmla="*/ 398678 h 1227353"/>
                <a:gd name="connsiteX1" fmla="*/ 0 w 630694"/>
                <a:gd name="connsiteY1" fmla="*/ 1227353 h 1227353"/>
                <a:gd name="connsiteX2" fmla="*/ 630694 w 630694"/>
                <a:gd name="connsiteY2" fmla="*/ 0 h 1227353"/>
                <a:gd name="connsiteX3" fmla="*/ 0 w 630694"/>
                <a:gd name="connsiteY3" fmla="*/ 398678 h 1227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694" h="1227353">
                  <a:moveTo>
                    <a:pt x="0" y="398678"/>
                  </a:moveTo>
                  <a:lnTo>
                    <a:pt x="0" y="1227353"/>
                  </a:lnTo>
                  <a:lnTo>
                    <a:pt x="630694" y="0"/>
                  </a:lnTo>
                  <a:lnTo>
                    <a:pt x="0" y="398678"/>
                  </a:lnTo>
                  <a:close/>
                </a:path>
              </a:pathLst>
            </a:custGeom>
            <a:solidFill>
              <a:srgbClr val="00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7" name="Text Box 6">
              <a:extLst>
                <a:ext uri="{FF2B5EF4-FFF2-40B4-BE49-F238E27FC236}">
                  <a16:creationId xmlns:a16="http://schemas.microsoft.com/office/drawing/2014/main" id="{2E24F37C-6FC1-6948-B87B-D595511BE0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4682" y="3397192"/>
              <a:ext cx="154041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pt-BR" sz="14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Sem </a:t>
              </a:r>
              <a:r>
                <a:rPr lang="en-US" altLang="pt-BR" sz="14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hologramas</a:t>
              </a:r>
              <a:endParaRPr lang="en-US" alt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8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7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7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7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25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25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" grpId="0"/>
      <p:bldP spid="3" grpId="0"/>
      <p:bldP spid="37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DDCBF4A-DC84-4225-99FC-AC8A97342C28}"/>
              </a:ext>
            </a:extLst>
          </p:cNvPr>
          <p:cNvGraphicFramePr>
            <a:graphicFrameLocks noGrp="1"/>
          </p:cNvGraphicFramePr>
          <p:nvPr/>
        </p:nvGraphicFramePr>
        <p:xfrm>
          <a:off x="212993" y="1238192"/>
          <a:ext cx="11766013" cy="5150603"/>
        </p:xfrm>
        <a:graphic>
          <a:graphicData uri="http://schemas.openxmlformats.org/drawingml/2006/table">
            <a:tbl>
              <a:tblPr firstRow="1" bandRow="1"/>
              <a:tblGrid>
                <a:gridCol w="2412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4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8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68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1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3M Circular TT Light" panose="020B0404020101020102" pitchFamily="34" charset="0"/>
                        </a:rPr>
                        <a:t>Características</a:t>
                      </a:r>
                    </a:p>
                  </a:txBody>
                  <a:tcPr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1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3M Circular TT Light" panose="020B0404020101020102" pitchFamily="34" charset="0"/>
                        </a:rPr>
                        <a:t>Vantagens</a:t>
                      </a:r>
                    </a:p>
                  </a:txBody>
                  <a:tcPr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3M Circular TT Light" panose="020B0404020101020102" pitchFamily="34" charset="0"/>
                        </a:rPr>
                        <a:t>Beneficios</a:t>
                      </a:r>
                      <a:endParaRPr kumimoji="0" lang="pt-BR" sz="2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3M Circular TT Light" panose="020B0404020101020102" pitchFamily="34" charset="0"/>
                      </a:endParaRPr>
                    </a:p>
                  </a:txBody>
                  <a:tcPr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kern="1200" baseline="0" noProof="0" dirty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Tecnologia Mineral</a:t>
                      </a:r>
                      <a:endParaRPr lang="pt-BR" sz="1600" b="1" noProof="0" dirty="0">
                        <a:solidFill>
                          <a:schemeClr val="tx1"/>
                        </a:solidFill>
                        <a:latin typeface="3M Circular TT Light" panose="020B0404020101020102" pitchFamily="34" charset="0"/>
                        <a:cs typeface="3M Circular TT Light" panose="020B0404020101020102" pitchFamily="34" charset="0"/>
                      </a:endParaRPr>
                    </a:p>
                  </a:txBody>
                  <a:tcPr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600" b="1" i="0" u="none" strike="noStrike" kern="1200" baseline="0" noProof="0" dirty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Substituição de compostos polidores.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600" b="1" i="0" u="none" strike="noStrike" kern="1200" baseline="0" noProof="0" dirty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Redução do tempo de polimento 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.</a:t>
                      </a:r>
                    </a:p>
                  </a:txBody>
                  <a:tcPr marL="121888" marR="121888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600" b="1" i="0" u="none" strike="noStrike" kern="1200" baseline="0" noProof="0" dirty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Economia de tempo &amp; dinheiro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600" b="1" i="0" u="none" strike="noStrike" kern="1200" baseline="0" noProof="0" dirty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Melhor produtividade</a:t>
                      </a:r>
                      <a:endParaRPr lang="pt-BR" sz="1600" b="1" kern="1200" noProof="0" dirty="0">
                        <a:solidFill>
                          <a:schemeClr val="tx1"/>
                        </a:solidFill>
                        <a:latin typeface="3M Circular TT Light" panose="020B0404020101020102" pitchFamily="34" charset="0"/>
                        <a:ea typeface="+mn-ea"/>
                        <a:cs typeface="3M Circular TT Light" panose="020B0404020101020102" pitchFamily="34" charset="0"/>
                      </a:endParaRPr>
                    </a:p>
                  </a:txBody>
                  <a:tcPr marL="121888" marR="121888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89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Formulação exclusiva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à base d’água</a:t>
                      </a:r>
                    </a:p>
                  </a:txBody>
                  <a:tcPr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pt-BR" sz="1600" b="1" i="0" u="none" strike="noStrike" kern="1200" baseline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Permite eliminar etapa de corte com composto, indo diretamente para fase do polimento de acabamento.</a:t>
                      </a:r>
                      <a:endParaRPr kumimoji="0" lang="pt-BR" sz="16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3M Circular TT Light" panose="020B0404020101020102" pitchFamily="34" charset="0"/>
                        <a:ea typeface="+mn-ea"/>
                        <a:cs typeface="3M Circular TT Light" panose="020B0404020101020102" pitchFamily="34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t-BR" sz="16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Bom desempenho em clima úmido e quente.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t-BR" sz="16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Fácil limpeza con menos respingos e manchas.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t-BR" sz="16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Fácial de lavar e remover das fendas, ranhuras, etc</a:t>
                      </a:r>
                      <a:endParaRPr kumimoji="0" lang="pt-BR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3M Circular TT Light" panose="020B0404020101020102" pitchFamily="34" charset="0"/>
                        <a:ea typeface="+mn-ea"/>
                        <a:cs typeface="3M Circular TT Light" panose="020B0404020101020102" pitchFamily="34" charset="0"/>
                      </a:endParaRPr>
                    </a:p>
                  </a:txBody>
                  <a:tcPr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600" b="1" i="0" u="none" strike="noStrike" kern="1200" baseline="0" dirty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Economia de tempo &amp; dinheiro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Saúde e segurança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Melhor produtividade</a:t>
                      </a:r>
                      <a:endParaRPr lang="pt-BR" sz="1600" b="1" i="0" u="none" strike="noStrike" kern="1200" baseline="0" dirty="0">
                        <a:solidFill>
                          <a:schemeClr val="tx1"/>
                        </a:solidFill>
                        <a:latin typeface="3M Circular TT Light" panose="020B0404020101020102" pitchFamily="34" charset="0"/>
                        <a:ea typeface="+mn-ea"/>
                        <a:cs typeface="3M Circular TT Light" panose="020B0404020101020102" pitchFamily="34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t-BR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Conduz a um alta qualidade de acabamento em uma única etapa</a:t>
                      </a:r>
                    </a:p>
                  </a:txBody>
                  <a:tcPr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89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Boina de espuma</a:t>
                      </a:r>
                    </a:p>
                  </a:txBody>
                  <a:tcPr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t-BR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Bordas arredondadas.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t-BR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Formato alveolar.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t-BR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Combinação de corte e acabamento.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t-BR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Sistema 3M Engate Rápido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3M Circular TT Light" panose="020B0404020101020102" pitchFamily="34" charset="0"/>
                        <a:ea typeface="+mn-ea"/>
                        <a:cs typeface="3M Circular TT Light" panose="020B0404020101020102" pitchFamily="34" charset="0"/>
                      </a:endParaRPr>
                    </a:p>
                  </a:txBody>
                  <a:tcPr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Evita </a:t>
                      </a:r>
                      <a:r>
                        <a:rPr lang="pt-BR" sz="1600" b="1" i="0" u="none" strike="noStrike" kern="1200" baseline="0" noProof="0" dirty="0">
                          <a:solidFill>
                            <a:schemeClr val="tx1"/>
                          </a:solidFill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danos às peças e comprometimento do acabamento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Conformabilidade</a:t>
                      </a:r>
                      <a:r>
                        <a:rPr kumimoji="0" lang="en-GB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, </a:t>
                      </a:r>
                      <a:r>
                        <a:rPr kumimoji="0" lang="pt-BR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menos vibração e dissipação de calor.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Maior estabilidade, centralização e troca rápida.</a:t>
                      </a:r>
                    </a:p>
                  </a:txBody>
                  <a:tcPr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4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Trizact</a:t>
                      </a: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 8000</a:t>
                      </a: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3M Circular TT Light" panose="020B0404020101020102" pitchFamily="34" charset="0"/>
                        <a:ea typeface="+mn-ea"/>
                        <a:cs typeface="3M Circular TT Light" panose="020B0404020101020102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3M Circular TT Light" panose="020B0404020101020102" pitchFamily="34" charset="0"/>
                        <a:ea typeface="+mn-ea"/>
                        <a:cs typeface="3M Circular TT Light" panose="020B0404020101020102" pitchFamily="34" charset="0"/>
                      </a:endParaRPr>
                    </a:p>
                  </a:txBody>
                  <a:tcPr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Não é necessário uso de compostos polidores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Proporciona um acabamento mais profundo e brilhante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Economia de tempo &amp; </a:t>
                      </a:r>
                      <a:r>
                        <a:rPr kumimoji="0" lang="pt-BR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3M Circular TT Light" panose="020B0404020101020102" pitchFamily="34" charset="0"/>
                          <a:ea typeface="+mn-ea"/>
                          <a:cs typeface="3M Circular TT Light" panose="020B0404020101020102" pitchFamily="34" charset="0"/>
                        </a:rPr>
                        <a:t>dinheiro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554800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0D0ABD46-8C54-4497-8DE6-E1EEDD53A1EC}"/>
              </a:ext>
            </a:extLst>
          </p:cNvPr>
          <p:cNvSpPr txBox="1">
            <a:spLocks/>
          </p:cNvSpPr>
          <p:nvPr/>
        </p:nvSpPr>
        <p:spPr>
          <a:xfrm>
            <a:off x="309423" y="268885"/>
            <a:ext cx="11425237" cy="8229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Sistema 3M </a:t>
            </a:r>
            <a:r>
              <a:rPr lang="en-US" dirty="0"/>
              <a:t>Perfect-It™ 1-Step</a:t>
            </a:r>
          </a:p>
        </p:txBody>
      </p:sp>
      <p:pic>
        <p:nvPicPr>
          <p:cNvPr id="34" name="Imagem 33" descr="Uma imagem contendo Diagrama&#10;&#10;Descrição gerada automaticamente">
            <a:extLst>
              <a:ext uri="{FF2B5EF4-FFF2-40B4-BE49-F238E27FC236}">
                <a16:creationId xmlns:a16="http://schemas.microsoft.com/office/drawing/2014/main" id="{4AA66321-919E-4D57-B535-D63637093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376" y="114862"/>
            <a:ext cx="738072" cy="1044015"/>
          </a:xfrm>
          <a:prstGeom prst="rect">
            <a:avLst/>
          </a:prstGeom>
        </p:spPr>
      </p:pic>
      <p:pic>
        <p:nvPicPr>
          <p:cNvPr id="36" name="Imagem 35" descr="Texto, Carta&#10;&#10;Descrição gerada automaticamente">
            <a:extLst>
              <a:ext uri="{FF2B5EF4-FFF2-40B4-BE49-F238E27FC236}">
                <a16:creationId xmlns:a16="http://schemas.microsoft.com/office/drawing/2014/main" id="{5DA13F7C-B2C1-428C-BD8E-729F18B436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0280" y="95696"/>
            <a:ext cx="1259876" cy="1097749"/>
          </a:xfrm>
          <a:prstGeom prst="rect">
            <a:avLst/>
          </a:prstGeom>
        </p:spPr>
      </p:pic>
      <p:pic>
        <p:nvPicPr>
          <p:cNvPr id="37" name="Picture 5">
            <a:extLst>
              <a:ext uri="{FF2B5EF4-FFF2-40B4-BE49-F238E27FC236}">
                <a16:creationId xmlns:a16="http://schemas.microsoft.com/office/drawing/2014/main" id="{C2F30971-DAC4-408A-B3C4-89A6494197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1448" y="257677"/>
            <a:ext cx="1573212" cy="92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3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tângulo 54">
            <a:extLst>
              <a:ext uri="{FF2B5EF4-FFF2-40B4-BE49-F238E27FC236}">
                <a16:creationId xmlns:a16="http://schemas.microsoft.com/office/drawing/2014/main" id="{6A099191-4F85-C046-A040-16E43D83E078}"/>
              </a:ext>
            </a:extLst>
          </p:cNvPr>
          <p:cNvSpPr/>
          <p:nvPr/>
        </p:nvSpPr>
        <p:spPr>
          <a:xfrm>
            <a:off x="0" y="3428495"/>
            <a:ext cx="12191999" cy="3429504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573C8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FAEADF2-EB59-F448-8DEC-9007E630FA74}"/>
              </a:ext>
            </a:extLst>
          </p:cNvPr>
          <p:cNvSpPr txBox="1"/>
          <p:nvPr/>
        </p:nvSpPr>
        <p:spPr>
          <a:xfrm>
            <a:off x="354909" y="399613"/>
            <a:ext cx="7932242" cy="627047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pt-BR" sz="4000" b="1" dirty="0">
                <a:latin typeface="3M Circular TT" charset="0"/>
                <a:ea typeface="3M Circular TT" charset="0"/>
                <a:cs typeface="3M Circular TT" charset="0"/>
              </a:rPr>
              <a:t>Sistema de Polimento 3M </a:t>
            </a:r>
            <a:r>
              <a:rPr lang="pt-BR" sz="4000" b="1" dirty="0" err="1">
                <a:latin typeface="3M Circular TT" charset="0"/>
                <a:ea typeface="3M Circular TT" charset="0"/>
                <a:cs typeface="3M Circular TT" charset="0"/>
              </a:rPr>
              <a:t>Purple</a:t>
            </a:r>
            <a:endParaRPr lang="en-US" sz="4000" b="1" dirty="0">
              <a:latin typeface="3M Circular TT" charset="0"/>
              <a:ea typeface="3M Circular TT" charset="0"/>
              <a:cs typeface="3M Circular TT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848CB47-1E3D-9C40-A088-6ED38B8A1610}"/>
              </a:ext>
            </a:extLst>
          </p:cNvPr>
          <p:cNvSpPr>
            <a:spLocks noEditPoints="1"/>
          </p:cNvSpPr>
          <p:nvPr/>
        </p:nvSpPr>
        <p:spPr bwMode="auto">
          <a:xfrm>
            <a:off x="5913041" y="645439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44CE617-18DD-3640-98CD-B3A167358166}"/>
              </a:ext>
            </a:extLst>
          </p:cNvPr>
          <p:cNvSpPr txBox="1"/>
          <p:nvPr/>
        </p:nvSpPr>
        <p:spPr>
          <a:xfrm>
            <a:off x="11697553" y="6533341"/>
            <a:ext cx="24054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544FD03D-09F9-9842-ACC9-86CA7ABA6F0A}" type="slidenum">
              <a:rPr lang="en-US" sz="800" b="1" smtClean="0">
                <a:solidFill>
                  <a:schemeClr val="bg1"/>
                </a:solidFill>
                <a:latin typeface="3M Circular TT" charset="0"/>
                <a:ea typeface="3M Circular TT" charset="0"/>
                <a:cs typeface="3M Circular TT" charset="0"/>
              </a:rPr>
              <a:t>6</a:t>
            </a:fld>
            <a:endParaRPr lang="en-US" sz="800" b="1" dirty="0" err="1">
              <a:solidFill>
                <a:schemeClr val="bg1"/>
              </a:solidFill>
              <a:latin typeface="3M Circular TT" charset="0"/>
              <a:ea typeface="3M Circular TT" charset="0"/>
              <a:cs typeface="3M Circular TT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54A0EE1-7E9B-624E-BCB7-06DB6BA060F2}"/>
              </a:ext>
            </a:extLst>
          </p:cNvPr>
          <p:cNvSpPr txBox="1"/>
          <p:nvPr/>
        </p:nvSpPr>
        <p:spPr>
          <a:xfrm>
            <a:off x="141904" y="6475413"/>
            <a:ext cx="2990180" cy="194691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pt-BR" sz="800" dirty="0">
                <a:solidFill>
                  <a:schemeClr val="bg1"/>
                </a:solidFill>
                <a:latin typeface="3M Circular TT Book" panose="020B0604020101020102"/>
                <a:ea typeface="3M Circular TT Book" charset="0"/>
                <a:cs typeface="3M Circular TT Book" charset="0"/>
              </a:rPr>
              <a:t>© 3M 2020. Todos os direitos reservados. Confidencial 3M.</a:t>
            </a:r>
            <a:endParaRPr lang="en-US" sz="800" dirty="0">
              <a:solidFill>
                <a:schemeClr val="bg1"/>
              </a:solidFill>
              <a:latin typeface="3M Circular TT Book" panose="020B0604020101020102"/>
              <a:ea typeface="3M Circular TT Book" charset="0"/>
              <a:cs typeface="3M Circular TT Book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08CB17A6-89A5-9C4D-8C20-B1444F07526E}"/>
              </a:ext>
            </a:extLst>
          </p:cNvPr>
          <p:cNvGrpSpPr/>
          <p:nvPr/>
        </p:nvGrpSpPr>
        <p:grpSpPr>
          <a:xfrm>
            <a:off x="354909" y="4060293"/>
            <a:ext cx="4116975" cy="1783322"/>
            <a:chOff x="4732853" y="4209783"/>
            <a:chExt cx="4116975" cy="178332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FD217593-502B-6B48-92FF-82F3D89F7A57}"/>
                </a:ext>
              </a:extLst>
            </p:cNvPr>
            <p:cNvSpPr txBox="1"/>
            <p:nvPr/>
          </p:nvSpPr>
          <p:spPr>
            <a:xfrm>
              <a:off x="4855405" y="5586840"/>
              <a:ext cx="1838581" cy="4062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2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Remoção de defeitos</a:t>
              </a:r>
            </a:p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2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Lixamento 1500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A12ACDA8-0CC2-4540-81D4-7D983235A6D7}"/>
                </a:ext>
              </a:extLst>
            </p:cNvPr>
            <p:cNvSpPr txBox="1"/>
            <p:nvPr/>
          </p:nvSpPr>
          <p:spPr>
            <a:xfrm>
              <a:off x="4855404" y="5274743"/>
              <a:ext cx="207034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Lixa d’água 401Q </a:t>
              </a:r>
            </a:p>
          </p:txBody>
        </p:sp>
        <p:pic>
          <p:nvPicPr>
            <p:cNvPr id="44" name="Imagem 43">
              <a:extLst>
                <a:ext uri="{FF2B5EF4-FFF2-40B4-BE49-F238E27FC236}">
                  <a16:creationId xmlns:a16="http://schemas.microsoft.com/office/drawing/2014/main" id="{DA92435A-28D8-1A46-8DF7-43B0FB25B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32853" y="4209783"/>
              <a:ext cx="1144990" cy="1047803"/>
            </a:xfrm>
            <a:prstGeom prst="rect">
              <a:avLst/>
            </a:prstGeom>
          </p:spPr>
        </p:pic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42B6626A-7254-9C49-BEEA-F5803B7EC708}"/>
                </a:ext>
              </a:extLst>
            </p:cNvPr>
            <p:cNvSpPr txBox="1"/>
            <p:nvPr/>
          </p:nvSpPr>
          <p:spPr>
            <a:xfrm>
              <a:off x="6779488" y="5274743"/>
              <a:ext cx="207034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Lixa d’água 260L </a:t>
              </a:r>
            </a:p>
          </p:txBody>
        </p:sp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570CB637-6C3E-1847-9D26-F806FA1EB20F}"/>
                </a:ext>
              </a:extLst>
            </p:cNvPr>
            <p:cNvGrpSpPr/>
            <p:nvPr/>
          </p:nvGrpSpPr>
          <p:grpSpPr>
            <a:xfrm>
              <a:off x="6096935" y="4556260"/>
              <a:ext cx="362517" cy="362517"/>
              <a:chOff x="4572820" y="3063383"/>
              <a:chExt cx="362517" cy="362517"/>
            </a:xfrm>
          </p:grpSpPr>
          <p:sp>
            <p:nvSpPr>
              <p:cNvPr id="53" name="CaixaDeTexto 52">
                <a:extLst>
                  <a:ext uri="{FF2B5EF4-FFF2-40B4-BE49-F238E27FC236}">
                    <a16:creationId xmlns:a16="http://schemas.microsoft.com/office/drawing/2014/main" id="{60A67518-E8D1-744A-8358-880ADCCD8580}"/>
                  </a:ext>
                </a:extLst>
              </p:cNvPr>
              <p:cNvSpPr txBox="1"/>
              <p:nvPr/>
            </p:nvSpPr>
            <p:spPr>
              <a:xfrm>
                <a:off x="4651721" y="3131060"/>
                <a:ext cx="277929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eaLnBrk="0" hangingPunct="0">
                  <a:spcBef>
                    <a:spcPct val="20000"/>
                  </a:spcBef>
                  <a:buClr>
                    <a:schemeClr val="tx1"/>
                  </a:buClr>
                </a:pPr>
                <a:r>
                  <a:rPr lang="pt-BR" sz="1400" b="1" dirty="0">
                    <a:solidFill>
                      <a:schemeClr val="bg1"/>
                    </a:solidFill>
                    <a:latin typeface="3M Circular TT" panose="020B0604020101020102" pitchFamily="34" charset="77"/>
                    <a:cs typeface="3M Circular TT" panose="020B0604020101020102" pitchFamily="34" charset="77"/>
                  </a:rPr>
                  <a:t>ou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8B816214-E274-BA45-B74C-30A0FDB46539}"/>
                  </a:ext>
                </a:extLst>
              </p:cNvPr>
              <p:cNvSpPr/>
              <p:nvPr/>
            </p:nvSpPr>
            <p:spPr>
              <a:xfrm>
                <a:off x="4572820" y="3063383"/>
                <a:ext cx="362517" cy="362517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EA7F2882-E945-CF41-9182-A176AE6B8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60232" y="4242772"/>
              <a:ext cx="1016011" cy="1042315"/>
            </a:xfrm>
            <a:prstGeom prst="rect">
              <a:avLst/>
            </a:prstGeom>
          </p:spPr>
        </p:pic>
      </p:grpSp>
      <p:pic>
        <p:nvPicPr>
          <p:cNvPr id="66" name="Imagem 65">
            <a:extLst>
              <a:ext uri="{FF2B5EF4-FFF2-40B4-BE49-F238E27FC236}">
                <a16:creationId xmlns:a16="http://schemas.microsoft.com/office/drawing/2014/main" id="{8B84F3E1-42E0-1548-9C7E-2A5624486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7843" y="1323712"/>
            <a:ext cx="863047" cy="1798012"/>
          </a:xfrm>
          <a:prstGeom prst="rect">
            <a:avLst/>
          </a:prstGeom>
        </p:spPr>
      </p:pic>
      <p:pic>
        <p:nvPicPr>
          <p:cNvPr id="67" name="Imagem 66">
            <a:extLst>
              <a:ext uri="{FF2B5EF4-FFF2-40B4-BE49-F238E27FC236}">
                <a16:creationId xmlns:a16="http://schemas.microsoft.com/office/drawing/2014/main" id="{F5645D57-0616-5E4F-90CF-42882507EF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6413" y="2133370"/>
            <a:ext cx="1191674" cy="1003944"/>
          </a:xfrm>
          <a:prstGeom prst="rect">
            <a:avLst/>
          </a:prstGeom>
        </p:spPr>
      </p:pic>
      <p:pic>
        <p:nvPicPr>
          <p:cNvPr id="68" name="Imagem 67">
            <a:extLst>
              <a:ext uri="{FF2B5EF4-FFF2-40B4-BE49-F238E27FC236}">
                <a16:creationId xmlns:a16="http://schemas.microsoft.com/office/drawing/2014/main" id="{5F1C7A6D-86B4-AA44-A020-0F1141C8D0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325" y="1318830"/>
            <a:ext cx="970168" cy="1802894"/>
          </a:xfrm>
          <a:prstGeom prst="rect">
            <a:avLst/>
          </a:prstGeom>
        </p:spPr>
      </p:pic>
      <p:pic>
        <p:nvPicPr>
          <p:cNvPr id="69" name="Imagem 68">
            <a:extLst>
              <a:ext uri="{FF2B5EF4-FFF2-40B4-BE49-F238E27FC236}">
                <a16:creationId xmlns:a16="http://schemas.microsoft.com/office/drawing/2014/main" id="{7A07DE5B-7796-C44F-8B57-B8DF638ACC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4251" y="1338072"/>
            <a:ext cx="903151" cy="1787486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9F7A4257-5BC9-6545-8A78-6806BC512453}"/>
              </a:ext>
            </a:extLst>
          </p:cNvPr>
          <p:cNvGrpSpPr/>
          <p:nvPr/>
        </p:nvGrpSpPr>
        <p:grpSpPr>
          <a:xfrm>
            <a:off x="4235072" y="4030543"/>
            <a:ext cx="1522701" cy="2059282"/>
            <a:chOff x="4235072" y="4030543"/>
            <a:chExt cx="1522701" cy="2059282"/>
          </a:xfrm>
        </p:grpSpPr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D042AA6F-46F9-D343-BA79-D8E775C4E488}"/>
                </a:ext>
              </a:extLst>
            </p:cNvPr>
            <p:cNvSpPr txBox="1"/>
            <p:nvPr/>
          </p:nvSpPr>
          <p:spPr>
            <a:xfrm>
              <a:off x="4249375" y="5103606"/>
              <a:ext cx="150839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Disco </a:t>
              </a:r>
              <a:b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</a:br>
              <a:r>
                <a:rPr lang="pt-BR" sz="1600" b="1" dirty="0" err="1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Trizact</a:t>
              </a:r>
              <a:r>
                <a:rPr lang="pt-BR" sz="1400" b="1" baseline="30000" dirty="0" err="1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TM</a:t>
              </a:r>
              <a: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 3000</a:t>
              </a:r>
            </a:p>
          </p:txBody>
        </p:sp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F89AAC6B-D880-1447-8B80-2F3DD3FBA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35072" y="4030543"/>
              <a:ext cx="778392" cy="1011787"/>
            </a:xfrm>
            <a:prstGeom prst="rect">
              <a:avLst/>
            </a:prstGeom>
          </p:spPr>
        </p:pic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79654680-3A34-4543-AFE8-4755FA2C1B5C}"/>
                </a:ext>
              </a:extLst>
            </p:cNvPr>
            <p:cNvSpPr txBox="1"/>
            <p:nvPr/>
          </p:nvSpPr>
          <p:spPr>
            <a:xfrm>
              <a:off x="4258196" y="5658938"/>
              <a:ext cx="112220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buClr>
                  <a:schemeClr val="tx1"/>
                </a:buClr>
              </a:pPr>
              <a:r>
                <a:rPr lang="pt-BR" sz="14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Refinamento de Riscos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8963CD6A-D455-DA4F-A62F-2D9594D36F29}"/>
              </a:ext>
            </a:extLst>
          </p:cNvPr>
          <p:cNvGrpSpPr/>
          <p:nvPr/>
        </p:nvGrpSpPr>
        <p:grpSpPr>
          <a:xfrm>
            <a:off x="5839331" y="4025209"/>
            <a:ext cx="1551529" cy="1828728"/>
            <a:chOff x="5839331" y="4025209"/>
            <a:chExt cx="1551529" cy="1828728"/>
          </a:xfrm>
        </p:grpSpPr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7B4E804B-4960-E742-A667-5F37B4CC14A9}"/>
                </a:ext>
              </a:extLst>
            </p:cNvPr>
            <p:cNvSpPr txBox="1"/>
            <p:nvPr/>
          </p:nvSpPr>
          <p:spPr>
            <a:xfrm>
              <a:off x="5891087" y="5669271"/>
              <a:ext cx="11222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200" dirty="0" err="1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Pré</a:t>
              </a:r>
              <a:r>
                <a:rPr lang="pt-BR" sz="12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-polimento</a:t>
              </a:r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F414349B-9606-D44B-9182-588996394AC8}"/>
                </a:ext>
              </a:extLst>
            </p:cNvPr>
            <p:cNvSpPr txBox="1"/>
            <p:nvPr/>
          </p:nvSpPr>
          <p:spPr>
            <a:xfrm>
              <a:off x="5882461" y="5103606"/>
              <a:ext cx="150839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Disco </a:t>
              </a:r>
              <a:b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</a:br>
              <a:r>
                <a:rPr lang="pt-BR" sz="1600" b="1" dirty="0" err="1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Trizact</a:t>
              </a:r>
              <a:r>
                <a:rPr lang="pt-BR" sz="1200" b="1" baseline="30000" dirty="0" err="1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TM</a:t>
              </a:r>
              <a: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 5000</a:t>
              </a:r>
            </a:p>
          </p:txBody>
        </p:sp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C700E588-D274-F94F-86D8-C72F1E91E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839331" y="4025209"/>
              <a:ext cx="739871" cy="969357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4824F8B-3F3F-7E49-8F49-88CF77EC2E86}"/>
              </a:ext>
            </a:extLst>
          </p:cNvPr>
          <p:cNvGrpSpPr/>
          <p:nvPr/>
        </p:nvGrpSpPr>
        <p:grpSpPr>
          <a:xfrm>
            <a:off x="7382391" y="3648059"/>
            <a:ext cx="2133248" cy="2707614"/>
            <a:chOff x="7382391" y="3648059"/>
            <a:chExt cx="2133248" cy="2707614"/>
          </a:xfrm>
        </p:grpSpPr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25DD32B8-E4B2-F44E-93D0-F5853D62F93D}"/>
                </a:ext>
              </a:extLst>
            </p:cNvPr>
            <p:cNvSpPr txBox="1"/>
            <p:nvPr/>
          </p:nvSpPr>
          <p:spPr>
            <a:xfrm>
              <a:off x="7510790" y="6140229"/>
              <a:ext cx="91723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4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Polimento</a:t>
              </a:r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DD206C61-329F-0844-9FC5-79ABBFA7E0B3}"/>
                </a:ext>
              </a:extLst>
            </p:cNvPr>
            <p:cNvSpPr txBox="1"/>
            <p:nvPr/>
          </p:nvSpPr>
          <p:spPr>
            <a:xfrm>
              <a:off x="7522046" y="5112504"/>
              <a:ext cx="1993593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Polidor Ultra Performance e Boina de Lã Agressiva de Engate Rápido.</a:t>
              </a:r>
            </a:p>
          </p:txBody>
        </p:sp>
        <p:grpSp>
          <p:nvGrpSpPr>
            <p:cNvPr id="52" name="Agrupar 51">
              <a:extLst>
                <a:ext uri="{FF2B5EF4-FFF2-40B4-BE49-F238E27FC236}">
                  <a16:creationId xmlns:a16="http://schemas.microsoft.com/office/drawing/2014/main" id="{9D83583D-C9F3-2F45-886F-1E55BE130054}"/>
                </a:ext>
              </a:extLst>
            </p:cNvPr>
            <p:cNvGrpSpPr/>
            <p:nvPr/>
          </p:nvGrpSpPr>
          <p:grpSpPr>
            <a:xfrm>
              <a:off x="7382391" y="3648059"/>
              <a:ext cx="1657984" cy="1369720"/>
              <a:chOff x="8579548" y="2434280"/>
              <a:chExt cx="1657984" cy="1369720"/>
            </a:xfrm>
          </p:grpSpPr>
          <p:pic>
            <p:nvPicPr>
              <p:cNvPr id="56" name="Imagem 55">
                <a:extLst>
                  <a:ext uri="{FF2B5EF4-FFF2-40B4-BE49-F238E27FC236}">
                    <a16:creationId xmlns:a16="http://schemas.microsoft.com/office/drawing/2014/main" id="{AEEF57F1-8FCC-D040-9D89-8D858B3CD1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79548" y="2434280"/>
                <a:ext cx="737069" cy="1369720"/>
              </a:xfrm>
              <a:prstGeom prst="rect">
                <a:avLst/>
              </a:prstGeom>
            </p:spPr>
          </p:pic>
          <p:pic>
            <p:nvPicPr>
              <p:cNvPr id="57" name="Imagem 56">
                <a:extLst>
                  <a:ext uri="{FF2B5EF4-FFF2-40B4-BE49-F238E27FC236}">
                    <a16:creationId xmlns:a16="http://schemas.microsoft.com/office/drawing/2014/main" id="{158E4484-8E08-AF4E-8D09-15BA4AD620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942986" y="2742628"/>
                <a:ext cx="1294546" cy="1046964"/>
              </a:xfrm>
              <a:prstGeom prst="rect">
                <a:avLst/>
              </a:prstGeom>
            </p:spPr>
          </p:pic>
        </p:grp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BF49061-62F8-F545-BC9C-B49E73A63489}"/>
              </a:ext>
            </a:extLst>
          </p:cNvPr>
          <p:cNvGrpSpPr/>
          <p:nvPr/>
        </p:nvGrpSpPr>
        <p:grpSpPr>
          <a:xfrm>
            <a:off x="9653422" y="3803979"/>
            <a:ext cx="2444022" cy="2322151"/>
            <a:chOff x="9653422" y="3803979"/>
            <a:chExt cx="2444022" cy="2322151"/>
          </a:xfrm>
        </p:grpSpPr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D498AB33-9798-D04B-93CC-1B85FE6D8B00}"/>
                </a:ext>
              </a:extLst>
            </p:cNvPr>
            <p:cNvSpPr txBox="1"/>
            <p:nvPr/>
          </p:nvSpPr>
          <p:spPr>
            <a:xfrm>
              <a:off x="9735063" y="5941464"/>
              <a:ext cx="201964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200" dirty="0">
                  <a:solidFill>
                    <a:schemeClr val="bg1"/>
                  </a:solidFill>
                  <a:latin typeface="3M Circular TT Book" panose="020B0604020101020102"/>
                  <a:cs typeface="3M Circular TT Book" panose="020B0604020101020102" pitchFamily="34" charset="77"/>
                </a:rPr>
                <a:t>Lustro</a:t>
              </a:r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5108CD45-C37E-C14A-9E83-56593EB7E772}"/>
                </a:ext>
              </a:extLst>
            </p:cNvPr>
            <p:cNvSpPr txBox="1"/>
            <p:nvPr/>
          </p:nvSpPr>
          <p:spPr>
            <a:xfrm>
              <a:off x="9735062" y="5115273"/>
              <a:ext cx="2362382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6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Lustrador e Boina de Espuma Cinza Dupla Face de Engate Rápido</a:t>
              </a:r>
            </a:p>
          </p:txBody>
        </p:sp>
        <p:grpSp>
          <p:nvGrpSpPr>
            <p:cNvPr id="60" name="Agrupar 59">
              <a:extLst>
                <a:ext uri="{FF2B5EF4-FFF2-40B4-BE49-F238E27FC236}">
                  <a16:creationId xmlns:a16="http://schemas.microsoft.com/office/drawing/2014/main" id="{24245E52-F2CB-CE4D-8A05-70F23DEEB8B0}"/>
                </a:ext>
              </a:extLst>
            </p:cNvPr>
            <p:cNvGrpSpPr/>
            <p:nvPr/>
          </p:nvGrpSpPr>
          <p:grpSpPr>
            <a:xfrm>
              <a:off x="9653422" y="3803979"/>
              <a:ext cx="1283168" cy="1321274"/>
              <a:chOff x="4555237" y="2427551"/>
              <a:chExt cx="1283168" cy="1321274"/>
            </a:xfrm>
          </p:grpSpPr>
          <p:pic>
            <p:nvPicPr>
              <p:cNvPr id="61" name="Imagem 60">
                <a:extLst>
                  <a:ext uri="{FF2B5EF4-FFF2-40B4-BE49-F238E27FC236}">
                    <a16:creationId xmlns:a16="http://schemas.microsoft.com/office/drawing/2014/main" id="{CD0ACC69-C16C-1648-8BC7-E679A87A8C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55237" y="2427551"/>
                <a:ext cx="662656" cy="1311507"/>
              </a:xfrm>
              <a:prstGeom prst="rect">
                <a:avLst/>
              </a:prstGeom>
            </p:spPr>
          </p:pic>
          <p:pic>
            <p:nvPicPr>
              <p:cNvPr id="62" name="Imagem 61">
                <a:extLst>
                  <a:ext uri="{FF2B5EF4-FFF2-40B4-BE49-F238E27FC236}">
                    <a16:creationId xmlns:a16="http://schemas.microsoft.com/office/drawing/2014/main" id="{36E47BAA-4593-BF41-8D97-5BC24DAA69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88495" y="2854552"/>
                <a:ext cx="849910" cy="894273"/>
              </a:xfrm>
              <a:prstGeom prst="rect">
                <a:avLst/>
              </a:prstGeom>
            </p:spPr>
          </p:pic>
        </p:grpSp>
      </p:grp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818A50E9-5C1F-8943-98C4-3CBE205127C1}"/>
              </a:ext>
            </a:extLst>
          </p:cNvPr>
          <p:cNvSpPr txBox="1"/>
          <p:nvPr/>
        </p:nvSpPr>
        <p:spPr>
          <a:xfrm>
            <a:off x="5223648" y="1242196"/>
            <a:ext cx="2826023" cy="1329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Acabamento mais profundo </a:t>
            </a:r>
            <a:b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</a:b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e brilhante (brilho molhado)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endParaRPr lang="pt-BR" sz="1600" b="1" dirty="0">
              <a:latin typeface="3M Circular TT" panose="020B0604020101020102" pitchFamily="34" charset="77"/>
              <a:cs typeface="3M Circular TT" panose="020B0604020101020102" pitchFamily="34" charset="77"/>
            </a:endParaRPr>
          </a:p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Tempo reduzido de uso </a:t>
            </a:r>
            <a:b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</a:b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com </a:t>
            </a:r>
            <a:r>
              <a:rPr lang="pt-BR" sz="1600" b="1" dirty="0" err="1">
                <a:latin typeface="3M Circular TT" panose="020B0604020101020102" pitchFamily="34" charset="77"/>
                <a:cs typeface="3M Circular TT" panose="020B0604020101020102" pitchFamily="34" charset="77"/>
              </a:rPr>
              <a:t>politriz</a:t>
            </a: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 pesada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CEE5DCB-64D4-E34B-99E5-E4CB8B2422D7}"/>
              </a:ext>
            </a:extLst>
          </p:cNvPr>
          <p:cNvSpPr txBox="1"/>
          <p:nvPr/>
        </p:nvSpPr>
        <p:spPr>
          <a:xfrm>
            <a:off x="8738377" y="1242196"/>
            <a:ext cx="2826023" cy="15758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Trabalho mais limpo </a:t>
            </a:r>
            <a:b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</a:b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e mais produtivo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endParaRPr lang="pt-BR" sz="1600" b="1" dirty="0">
              <a:latin typeface="3M Circular TT" panose="020B0604020101020102" pitchFamily="34" charset="77"/>
              <a:cs typeface="3M Circular TT" panose="020B0604020101020102" pitchFamily="34" charset="77"/>
            </a:endParaRPr>
          </a:p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Elimina/reduz retrabalho </a:t>
            </a:r>
            <a:b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</a:b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e retornos por hologramas </a:t>
            </a:r>
            <a:b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</a:br>
            <a:r>
              <a:rPr lang="pt-BR" sz="1600" b="1" dirty="0">
                <a:latin typeface="3M Circular TT" panose="020B0604020101020102" pitchFamily="34" charset="77"/>
                <a:cs typeface="3M Circular TT" panose="020B0604020101020102" pitchFamily="34" charset="77"/>
              </a:rPr>
              <a:t>e riscos de lixas</a:t>
            </a:r>
          </a:p>
        </p:txBody>
      </p:sp>
      <p:grpSp>
        <p:nvGrpSpPr>
          <p:cNvPr id="48" name="Graphic 1">
            <a:extLst>
              <a:ext uri="{FF2B5EF4-FFF2-40B4-BE49-F238E27FC236}">
                <a16:creationId xmlns:a16="http://schemas.microsoft.com/office/drawing/2014/main" id="{35BA36F6-9AE0-7945-9D87-6033158B8596}"/>
              </a:ext>
            </a:extLst>
          </p:cNvPr>
          <p:cNvGrpSpPr/>
          <p:nvPr/>
        </p:nvGrpSpPr>
        <p:grpSpPr>
          <a:xfrm>
            <a:off x="4691851" y="1276577"/>
            <a:ext cx="389756" cy="357301"/>
            <a:chOff x="3034794" y="6958679"/>
            <a:chExt cx="203299" cy="194460"/>
          </a:xfrm>
          <a:gradFill>
            <a:gsLst>
              <a:gs pos="0">
                <a:srgbClr val="252669"/>
              </a:gs>
              <a:gs pos="100000">
                <a:srgbClr val="573C83"/>
              </a:gs>
            </a:gsLst>
            <a:lin ang="5400000" scaled="0"/>
          </a:gradFill>
        </p:grpSpPr>
        <p:sp>
          <p:nvSpPr>
            <p:cNvPr id="49" name="Freeform: Shape 8771">
              <a:extLst>
                <a:ext uri="{FF2B5EF4-FFF2-40B4-BE49-F238E27FC236}">
                  <a16:creationId xmlns:a16="http://schemas.microsoft.com/office/drawing/2014/main" id="{05B2E0B3-4B48-1B44-A861-F86BE9430DBA}"/>
                </a:ext>
              </a:extLst>
            </p:cNvPr>
            <p:cNvSpPr/>
            <p:nvPr/>
          </p:nvSpPr>
          <p:spPr>
            <a:xfrm>
              <a:off x="3034794" y="6958679"/>
              <a:ext cx="159103" cy="194460"/>
            </a:xfrm>
            <a:custGeom>
              <a:avLst/>
              <a:gdLst>
                <a:gd name="connsiteX0" fmla="*/ 40836 w 159103"/>
                <a:gd name="connsiteY0" fmla="*/ 198791 h 194459"/>
                <a:gd name="connsiteX1" fmla="*/ 35621 w 159103"/>
                <a:gd name="connsiteY1" fmla="*/ 197111 h 194459"/>
                <a:gd name="connsiteX2" fmla="*/ 32439 w 159103"/>
                <a:gd name="connsiteY2" fmla="*/ 187211 h 194459"/>
                <a:gd name="connsiteX3" fmla="*/ 53653 w 159103"/>
                <a:gd name="connsiteY3" fmla="*/ 123570 h 194459"/>
                <a:gd name="connsiteX4" fmla="*/ 3005 w 159103"/>
                <a:gd name="connsiteY4" fmla="*/ 77342 h 194459"/>
                <a:gd name="connsiteX5" fmla="*/ 530 w 159103"/>
                <a:gd name="connsiteY5" fmla="*/ 67619 h 194459"/>
                <a:gd name="connsiteX6" fmla="*/ 8839 w 159103"/>
                <a:gd name="connsiteY6" fmla="*/ 61874 h 194459"/>
                <a:gd name="connsiteX7" fmla="*/ 69033 w 159103"/>
                <a:gd name="connsiteY7" fmla="*/ 61874 h 194459"/>
                <a:gd name="connsiteX8" fmla="*/ 90335 w 159103"/>
                <a:gd name="connsiteY8" fmla="*/ 5745 h 194459"/>
                <a:gd name="connsiteX9" fmla="*/ 98644 w 159103"/>
                <a:gd name="connsiteY9" fmla="*/ 0 h 194459"/>
                <a:gd name="connsiteX10" fmla="*/ 106864 w 159103"/>
                <a:gd name="connsiteY10" fmla="*/ 5745 h 194459"/>
                <a:gd name="connsiteX11" fmla="*/ 111018 w 159103"/>
                <a:gd name="connsiteY11" fmla="*/ 16794 h 194459"/>
                <a:gd name="connsiteX12" fmla="*/ 108455 w 159103"/>
                <a:gd name="connsiteY12" fmla="*/ 22540 h 194459"/>
                <a:gd name="connsiteX13" fmla="*/ 102710 w 159103"/>
                <a:gd name="connsiteY13" fmla="*/ 19976 h 194459"/>
                <a:gd name="connsiteX14" fmla="*/ 98555 w 159103"/>
                <a:gd name="connsiteY14" fmla="*/ 8928 h 194459"/>
                <a:gd name="connsiteX15" fmla="*/ 76192 w 159103"/>
                <a:gd name="connsiteY15" fmla="*/ 67972 h 194459"/>
                <a:gd name="connsiteX16" fmla="*/ 72038 w 159103"/>
                <a:gd name="connsiteY16" fmla="*/ 70801 h 194459"/>
                <a:gd name="connsiteX17" fmla="*/ 8839 w 159103"/>
                <a:gd name="connsiteY17" fmla="*/ 70801 h 194459"/>
                <a:gd name="connsiteX18" fmla="*/ 61696 w 159103"/>
                <a:gd name="connsiteY18" fmla="*/ 119062 h 194459"/>
                <a:gd name="connsiteX19" fmla="*/ 62934 w 159103"/>
                <a:gd name="connsiteY19" fmla="*/ 123747 h 194459"/>
                <a:gd name="connsiteX20" fmla="*/ 40836 w 159103"/>
                <a:gd name="connsiteY20" fmla="*/ 190129 h 194459"/>
                <a:gd name="connsiteX21" fmla="*/ 95904 w 159103"/>
                <a:gd name="connsiteY21" fmla="*/ 149734 h 194459"/>
                <a:gd name="connsiteX22" fmla="*/ 101119 w 159103"/>
                <a:gd name="connsiteY22" fmla="*/ 149734 h 194459"/>
                <a:gd name="connsiteX23" fmla="*/ 156186 w 159103"/>
                <a:gd name="connsiteY23" fmla="*/ 190129 h 194459"/>
                <a:gd name="connsiteX24" fmla="*/ 134088 w 159103"/>
                <a:gd name="connsiteY24" fmla="*/ 123747 h 194459"/>
                <a:gd name="connsiteX25" fmla="*/ 135414 w 159103"/>
                <a:gd name="connsiteY25" fmla="*/ 119062 h 194459"/>
                <a:gd name="connsiteX26" fmla="*/ 143192 w 159103"/>
                <a:gd name="connsiteY26" fmla="*/ 112256 h 194459"/>
                <a:gd name="connsiteX27" fmla="*/ 149468 w 159103"/>
                <a:gd name="connsiteY27" fmla="*/ 112698 h 194459"/>
                <a:gd name="connsiteX28" fmla="*/ 149026 w 159103"/>
                <a:gd name="connsiteY28" fmla="*/ 118974 h 194459"/>
                <a:gd name="connsiteX29" fmla="*/ 143458 w 159103"/>
                <a:gd name="connsiteY29" fmla="*/ 123835 h 194459"/>
                <a:gd name="connsiteX30" fmla="*/ 164672 w 159103"/>
                <a:gd name="connsiteY30" fmla="*/ 187388 h 194459"/>
                <a:gd name="connsiteX31" fmla="*/ 161489 w 159103"/>
                <a:gd name="connsiteY31" fmla="*/ 197288 h 194459"/>
                <a:gd name="connsiteX32" fmla="*/ 151059 w 159103"/>
                <a:gd name="connsiteY32" fmla="*/ 197288 h 194459"/>
                <a:gd name="connsiteX33" fmla="*/ 98644 w 159103"/>
                <a:gd name="connsiteY33" fmla="*/ 158838 h 194459"/>
                <a:gd name="connsiteX34" fmla="*/ 46140 w 159103"/>
                <a:gd name="connsiteY34" fmla="*/ 197288 h 194459"/>
                <a:gd name="connsiteX35" fmla="*/ 40836 w 159103"/>
                <a:gd name="connsiteY35" fmla="*/ 198791 h 19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59103" h="194459">
                  <a:moveTo>
                    <a:pt x="40836" y="198791"/>
                  </a:moveTo>
                  <a:cubicBezTo>
                    <a:pt x="38980" y="198791"/>
                    <a:pt x="37212" y="198260"/>
                    <a:pt x="35621" y="197111"/>
                  </a:cubicBezTo>
                  <a:cubicBezTo>
                    <a:pt x="32527" y="194813"/>
                    <a:pt x="31202" y="190835"/>
                    <a:pt x="32439" y="187211"/>
                  </a:cubicBezTo>
                  <a:lnTo>
                    <a:pt x="53653" y="123570"/>
                  </a:lnTo>
                  <a:lnTo>
                    <a:pt x="3005" y="77342"/>
                  </a:lnTo>
                  <a:cubicBezTo>
                    <a:pt x="265" y="75044"/>
                    <a:pt x="-708" y="71066"/>
                    <a:pt x="530" y="67619"/>
                  </a:cubicBezTo>
                  <a:cubicBezTo>
                    <a:pt x="1767" y="64172"/>
                    <a:pt x="5126" y="61874"/>
                    <a:pt x="8839" y="61874"/>
                  </a:cubicBezTo>
                  <a:lnTo>
                    <a:pt x="69033" y="61874"/>
                  </a:lnTo>
                  <a:lnTo>
                    <a:pt x="90335" y="5745"/>
                  </a:lnTo>
                  <a:cubicBezTo>
                    <a:pt x="91661" y="2298"/>
                    <a:pt x="94931" y="0"/>
                    <a:pt x="98644" y="0"/>
                  </a:cubicBezTo>
                  <a:cubicBezTo>
                    <a:pt x="102268" y="0"/>
                    <a:pt x="105626" y="2298"/>
                    <a:pt x="106864" y="5745"/>
                  </a:cubicBezTo>
                  <a:lnTo>
                    <a:pt x="111018" y="16794"/>
                  </a:lnTo>
                  <a:cubicBezTo>
                    <a:pt x="111902" y="19092"/>
                    <a:pt x="110753" y="21655"/>
                    <a:pt x="108455" y="22540"/>
                  </a:cubicBezTo>
                  <a:cubicBezTo>
                    <a:pt x="106157" y="23423"/>
                    <a:pt x="103594" y="22274"/>
                    <a:pt x="102710" y="19976"/>
                  </a:cubicBezTo>
                  <a:lnTo>
                    <a:pt x="98555" y="8928"/>
                  </a:lnTo>
                  <a:lnTo>
                    <a:pt x="76192" y="67972"/>
                  </a:lnTo>
                  <a:cubicBezTo>
                    <a:pt x="75574" y="69652"/>
                    <a:pt x="73894" y="70801"/>
                    <a:pt x="72038" y="70801"/>
                  </a:cubicBezTo>
                  <a:lnTo>
                    <a:pt x="8839" y="70801"/>
                  </a:lnTo>
                  <a:lnTo>
                    <a:pt x="61696" y="119062"/>
                  </a:lnTo>
                  <a:cubicBezTo>
                    <a:pt x="63022" y="120211"/>
                    <a:pt x="63464" y="122068"/>
                    <a:pt x="62934" y="123747"/>
                  </a:cubicBezTo>
                  <a:lnTo>
                    <a:pt x="40836" y="190129"/>
                  </a:lnTo>
                  <a:lnTo>
                    <a:pt x="95904" y="149734"/>
                  </a:lnTo>
                  <a:cubicBezTo>
                    <a:pt x="97495" y="148585"/>
                    <a:pt x="99616" y="148585"/>
                    <a:pt x="101119" y="149734"/>
                  </a:cubicBezTo>
                  <a:lnTo>
                    <a:pt x="156186" y="190129"/>
                  </a:lnTo>
                  <a:lnTo>
                    <a:pt x="134088" y="123747"/>
                  </a:lnTo>
                  <a:cubicBezTo>
                    <a:pt x="133558" y="122068"/>
                    <a:pt x="134000" y="120211"/>
                    <a:pt x="135414" y="119062"/>
                  </a:cubicBezTo>
                  <a:lnTo>
                    <a:pt x="143192" y="112256"/>
                  </a:lnTo>
                  <a:cubicBezTo>
                    <a:pt x="145049" y="110665"/>
                    <a:pt x="147789" y="110842"/>
                    <a:pt x="149468" y="112698"/>
                  </a:cubicBezTo>
                  <a:cubicBezTo>
                    <a:pt x="151059" y="114554"/>
                    <a:pt x="150883" y="117294"/>
                    <a:pt x="149026" y="118974"/>
                  </a:cubicBezTo>
                  <a:lnTo>
                    <a:pt x="143458" y="123835"/>
                  </a:lnTo>
                  <a:lnTo>
                    <a:pt x="164672" y="187388"/>
                  </a:lnTo>
                  <a:cubicBezTo>
                    <a:pt x="165909" y="191101"/>
                    <a:pt x="164583" y="195078"/>
                    <a:pt x="161489" y="197288"/>
                  </a:cubicBezTo>
                  <a:cubicBezTo>
                    <a:pt x="158396" y="199586"/>
                    <a:pt x="154153" y="199586"/>
                    <a:pt x="151059" y="197288"/>
                  </a:cubicBezTo>
                  <a:lnTo>
                    <a:pt x="98644" y="158838"/>
                  </a:lnTo>
                  <a:lnTo>
                    <a:pt x="46140" y="197288"/>
                  </a:lnTo>
                  <a:cubicBezTo>
                    <a:pt x="44549" y="198172"/>
                    <a:pt x="42692" y="198791"/>
                    <a:pt x="40836" y="198791"/>
                  </a:cubicBezTo>
                  <a:close/>
                </a:path>
              </a:pathLst>
            </a:custGeom>
            <a:grpFill/>
            <a:ln w="8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8772">
              <a:extLst>
                <a:ext uri="{FF2B5EF4-FFF2-40B4-BE49-F238E27FC236}">
                  <a16:creationId xmlns:a16="http://schemas.microsoft.com/office/drawing/2014/main" id="{23BD3A9B-C350-7342-9D76-9E074B988481}"/>
                </a:ext>
              </a:extLst>
            </p:cNvPr>
            <p:cNvSpPr/>
            <p:nvPr/>
          </p:nvSpPr>
          <p:spPr>
            <a:xfrm>
              <a:off x="3145282" y="6963010"/>
              <a:ext cx="97230" cy="97230"/>
            </a:xfrm>
            <a:custGeom>
              <a:avLst/>
              <a:gdLst>
                <a:gd name="connsiteX0" fmla="*/ 48615 w 97229"/>
                <a:gd name="connsiteY0" fmla="*/ 97230 h 97229"/>
                <a:gd name="connsiteX1" fmla="*/ 0 w 97229"/>
                <a:gd name="connsiteY1" fmla="*/ 48615 h 97229"/>
                <a:gd name="connsiteX2" fmla="*/ 48615 w 97229"/>
                <a:gd name="connsiteY2" fmla="*/ 0 h 97229"/>
                <a:gd name="connsiteX3" fmla="*/ 97230 w 97229"/>
                <a:gd name="connsiteY3" fmla="*/ 48615 h 97229"/>
                <a:gd name="connsiteX4" fmla="*/ 48615 w 97229"/>
                <a:gd name="connsiteY4" fmla="*/ 97230 h 97229"/>
                <a:gd name="connsiteX5" fmla="*/ 48615 w 97229"/>
                <a:gd name="connsiteY5" fmla="*/ 8839 h 97229"/>
                <a:gd name="connsiteX6" fmla="*/ 8839 w 97229"/>
                <a:gd name="connsiteY6" fmla="*/ 48615 h 97229"/>
                <a:gd name="connsiteX7" fmla="*/ 48615 w 97229"/>
                <a:gd name="connsiteY7" fmla="*/ 88391 h 97229"/>
                <a:gd name="connsiteX8" fmla="*/ 88391 w 97229"/>
                <a:gd name="connsiteY8" fmla="*/ 48615 h 97229"/>
                <a:gd name="connsiteX9" fmla="*/ 48615 w 97229"/>
                <a:gd name="connsiteY9" fmla="*/ 8839 h 97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229" h="97229">
                  <a:moveTo>
                    <a:pt x="48615" y="97230"/>
                  </a:moveTo>
                  <a:cubicBezTo>
                    <a:pt x="21833" y="97230"/>
                    <a:pt x="0" y="75397"/>
                    <a:pt x="0" y="48615"/>
                  </a:cubicBezTo>
                  <a:cubicBezTo>
                    <a:pt x="0" y="21832"/>
                    <a:pt x="21833" y="0"/>
                    <a:pt x="48615" y="0"/>
                  </a:cubicBezTo>
                  <a:cubicBezTo>
                    <a:pt x="75397" y="0"/>
                    <a:pt x="97230" y="21832"/>
                    <a:pt x="97230" y="48615"/>
                  </a:cubicBezTo>
                  <a:cubicBezTo>
                    <a:pt x="97230" y="75397"/>
                    <a:pt x="75397" y="97230"/>
                    <a:pt x="48615" y="97230"/>
                  </a:cubicBezTo>
                  <a:close/>
                  <a:moveTo>
                    <a:pt x="48615" y="8839"/>
                  </a:moveTo>
                  <a:cubicBezTo>
                    <a:pt x="26694" y="8839"/>
                    <a:pt x="8839" y="26694"/>
                    <a:pt x="8839" y="48615"/>
                  </a:cubicBezTo>
                  <a:cubicBezTo>
                    <a:pt x="8839" y="70536"/>
                    <a:pt x="26694" y="88391"/>
                    <a:pt x="48615" y="88391"/>
                  </a:cubicBezTo>
                  <a:cubicBezTo>
                    <a:pt x="70536" y="88391"/>
                    <a:pt x="88391" y="70536"/>
                    <a:pt x="88391" y="48615"/>
                  </a:cubicBezTo>
                  <a:cubicBezTo>
                    <a:pt x="88391" y="26694"/>
                    <a:pt x="70536" y="8839"/>
                    <a:pt x="48615" y="8839"/>
                  </a:cubicBezTo>
                  <a:close/>
                </a:path>
              </a:pathLst>
            </a:custGeom>
            <a:grpFill/>
            <a:ln w="8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8773">
              <a:extLst>
                <a:ext uri="{FF2B5EF4-FFF2-40B4-BE49-F238E27FC236}">
                  <a16:creationId xmlns:a16="http://schemas.microsoft.com/office/drawing/2014/main" id="{476A8364-3046-BC42-A0DB-F565869111A4}"/>
                </a:ext>
              </a:extLst>
            </p:cNvPr>
            <p:cNvSpPr/>
            <p:nvPr/>
          </p:nvSpPr>
          <p:spPr>
            <a:xfrm>
              <a:off x="3189477" y="6989527"/>
              <a:ext cx="8839" cy="44195"/>
            </a:xfrm>
            <a:custGeom>
              <a:avLst/>
              <a:gdLst>
                <a:gd name="connsiteX0" fmla="*/ 4420 w 8839"/>
                <a:gd name="connsiteY0" fmla="*/ 44195 h 44195"/>
                <a:gd name="connsiteX1" fmla="*/ 0 w 8839"/>
                <a:gd name="connsiteY1" fmla="*/ 39776 h 44195"/>
                <a:gd name="connsiteX2" fmla="*/ 0 w 8839"/>
                <a:gd name="connsiteY2" fmla="*/ 4420 h 44195"/>
                <a:gd name="connsiteX3" fmla="*/ 4420 w 8839"/>
                <a:gd name="connsiteY3" fmla="*/ 0 h 44195"/>
                <a:gd name="connsiteX4" fmla="*/ 8839 w 8839"/>
                <a:gd name="connsiteY4" fmla="*/ 4420 h 44195"/>
                <a:gd name="connsiteX5" fmla="*/ 8839 w 8839"/>
                <a:gd name="connsiteY5" fmla="*/ 39776 h 44195"/>
                <a:gd name="connsiteX6" fmla="*/ 4420 w 8839"/>
                <a:gd name="connsiteY6" fmla="*/ 44195 h 44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39" h="44195">
                  <a:moveTo>
                    <a:pt x="4420" y="44195"/>
                  </a:moveTo>
                  <a:cubicBezTo>
                    <a:pt x="1945" y="44195"/>
                    <a:pt x="0" y="42250"/>
                    <a:pt x="0" y="39776"/>
                  </a:cubicBezTo>
                  <a:lnTo>
                    <a:pt x="0" y="4420"/>
                  </a:lnTo>
                  <a:cubicBezTo>
                    <a:pt x="0" y="1944"/>
                    <a:pt x="1945" y="0"/>
                    <a:pt x="4420" y="0"/>
                  </a:cubicBezTo>
                  <a:cubicBezTo>
                    <a:pt x="6894" y="0"/>
                    <a:pt x="8839" y="1944"/>
                    <a:pt x="8839" y="4420"/>
                  </a:cubicBezTo>
                  <a:lnTo>
                    <a:pt x="8839" y="39776"/>
                  </a:lnTo>
                  <a:cubicBezTo>
                    <a:pt x="8839" y="42163"/>
                    <a:pt x="6894" y="44195"/>
                    <a:pt x="4420" y="44195"/>
                  </a:cubicBezTo>
                  <a:close/>
                </a:path>
              </a:pathLst>
            </a:custGeom>
            <a:grpFill/>
            <a:ln w="8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8774">
              <a:extLst>
                <a:ext uri="{FF2B5EF4-FFF2-40B4-BE49-F238E27FC236}">
                  <a16:creationId xmlns:a16="http://schemas.microsoft.com/office/drawing/2014/main" id="{611F86F9-0502-4945-B787-42BA8CD45DCD}"/>
                </a:ext>
              </a:extLst>
            </p:cNvPr>
            <p:cNvSpPr/>
            <p:nvPr/>
          </p:nvSpPr>
          <p:spPr>
            <a:xfrm>
              <a:off x="3171799" y="7007205"/>
              <a:ext cx="44195" cy="8839"/>
            </a:xfrm>
            <a:custGeom>
              <a:avLst/>
              <a:gdLst>
                <a:gd name="connsiteX0" fmla="*/ 39776 w 44195"/>
                <a:gd name="connsiteY0" fmla="*/ 8839 h 8839"/>
                <a:gd name="connsiteX1" fmla="*/ 4420 w 44195"/>
                <a:gd name="connsiteY1" fmla="*/ 8839 h 8839"/>
                <a:gd name="connsiteX2" fmla="*/ 0 w 44195"/>
                <a:gd name="connsiteY2" fmla="*/ 4420 h 8839"/>
                <a:gd name="connsiteX3" fmla="*/ 4420 w 44195"/>
                <a:gd name="connsiteY3" fmla="*/ 0 h 8839"/>
                <a:gd name="connsiteX4" fmla="*/ 39776 w 44195"/>
                <a:gd name="connsiteY4" fmla="*/ 0 h 8839"/>
                <a:gd name="connsiteX5" fmla="*/ 44195 w 44195"/>
                <a:gd name="connsiteY5" fmla="*/ 4420 h 8839"/>
                <a:gd name="connsiteX6" fmla="*/ 39776 w 44195"/>
                <a:gd name="connsiteY6" fmla="*/ 8839 h 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95" h="8839">
                  <a:moveTo>
                    <a:pt x="39776" y="8839"/>
                  </a:moveTo>
                  <a:lnTo>
                    <a:pt x="4420" y="8839"/>
                  </a:lnTo>
                  <a:cubicBezTo>
                    <a:pt x="1945" y="8839"/>
                    <a:pt x="0" y="6894"/>
                    <a:pt x="0" y="4420"/>
                  </a:cubicBezTo>
                  <a:cubicBezTo>
                    <a:pt x="0" y="1944"/>
                    <a:pt x="1945" y="0"/>
                    <a:pt x="4420" y="0"/>
                  </a:cubicBezTo>
                  <a:lnTo>
                    <a:pt x="39776" y="0"/>
                  </a:lnTo>
                  <a:cubicBezTo>
                    <a:pt x="42251" y="0"/>
                    <a:pt x="44195" y="1944"/>
                    <a:pt x="44195" y="4420"/>
                  </a:cubicBezTo>
                  <a:cubicBezTo>
                    <a:pt x="44195" y="6894"/>
                    <a:pt x="42251" y="8839"/>
                    <a:pt x="39776" y="8839"/>
                  </a:cubicBezTo>
                  <a:close/>
                </a:path>
              </a:pathLst>
            </a:custGeom>
            <a:grpFill/>
            <a:ln w="8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aphic 1">
            <a:extLst>
              <a:ext uri="{FF2B5EF4-FFF2-40B4-BE49-F238E27FC236}">
                <a16:creationId xmlns:a16="http://schemas.microsoft.com/office/drawing/2014/main" id="{C8F589CC-89DB-D942-9E37-715F98F04F56}"/>
              </a:ext>
            </a:extLst>
          </p:cNvPr>
          <p:cNvGrpSpPr/>
          <p:nvPr/>
        </p:nvGrpSpPr>
        <p:grpSpPr>
          <a:xfrm>
            <a:off x="4689634" y="2119284"/>
            <a:ext cx="323971" cy="355154"/>
            <a:chOff x="3744700" y="6352698"/>
            <a:chExt cx="180975" cy="200025"/>
          </a:xfrm>
          <a:gradFill>
            <a:gsLst>
              <a:gs pos="0">
                <a:srgbClr val="252669"/>
              </a:gs>
              <a:gs pos="100000">
                <a:srgbClr val="573C83"/>
              </a:gs>
            </a:gsLst>
            <a:lin ang="5400000" scaled="0"/>
          </a:gradFill>
        </p:grpSpPr>
        <p:sp>
          <p:nvSpPr>
            <p:cNvPr id="70" name="Freeform: Shape 25571">
              <a:extLst>
                <a:ext uri="{FF2B5EF4-FFF2-40B4-BE49-F238E27FC236}">
                  <a16:creationId xmlns:a16="http://schemas.microsoft.com/office/drawing/2014/main" id="{BD71D563-202C-0A4C-AF3E-719EF21CA2BC}"/>
                </a:ext>
              </a:extLst>
            </p:cNvPr>
            <p:cNvSpPr/>
            <p:nvPr/>
          </p:nvSpPr>
          <p:spPr>
            <a:xfrm>
              <a:off x="3762835" y="6360153"/>
              <a:ext cx="76200" cy="104775"/>
            </a:xfrm>
            <a:custGeom>
              <a:avLst/>
              <a:gdLst>
                <a:gd name="connsiteX0" fmla="*/ 77168 w 76200"/>
                <a:gd name="connsiteY0" fmla="*/ 106750 h 104775"/>
                <a:gd name="connsiteX1" fmla="*/ 73358 w 76200"/>
                <a:gd name="connsiteY1" fmla="*/ 104845 h 104775"/>
                <a:gd name="connsiteX2" fmla="*/ 968 w 76200"/>
                <a:gd name="connsiteY2" fmla="*/ 7595 h 104775"/>
                <a:gd name="connsiteX3" fmla="*/ 1920 w 76200"/>
                <a:gd name="connsiteY3" fmla="*/ 927 h 104775"/>
                <a:gd name="connsiteX4" fmla="*/ 8588 w 76200"/>
                <a:gd name="connsiteY4" fmla="*/ 1879 h 104775"/>
                <a:gd name="connsiteX5" fmla="*/ 80978 w 76200"/>
                <a:gd name="connsiteY5" fmla="*/ 99130 h 104775"/>
                <a:gd name="connsiteX6" fmla="*/ 80025 w 76200"/>
                <a:gd name="connsiteY6" fmla="*/ 105797 h 104775"/>
                <a:gd name="connsiteX7" fmla="*/ 77168 w 76200"/>
                <a:gd name="connsiteY7" fmla="*/ 10675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00" h="104775">
                  <a:moveTo>
                    <a:pt x="77168" y="106750"/>
                  </a:moveTo>
                  <a:cubicBezTo>
                    <a:pt x="75739" y="106750"/>
                    <a:pt x="74310" y="106083"/>
                    <a:pt x="73358" y="104845"/>
                  </a:cubicBezTo>
                  <a:lnTo>
                    <a:pt x="968" y="7595"/>
                  </a:lnTo>
                  <a:cubicBezTo>
                    <a:pt x="-651" y="5499"/>
                    <a:pt x="-175" y="2451"/>
                    <a:pt x="1920" y="927"/>
                  </a:cubicBezTo>
                  <a:cubicBezTo>
                    <a:pt x="4016" y="-597"/>
                    <a:pt x="6969" y="-216"/>
                    <a:pt x="8588" y="1879"/>
                  </a:cubicBezTo>
                  <a:lnTo>
                    <a:pt x="80978" y="99130"/>
                  </a:lnTo>
                  <a:cubicBezTo>
                    <a:pt x="82597" y="101225"/>
                    <a:pt x="82121" y="104273"/>
                    <a:pt x="80025" y="105797"/>
                  </a:cubicBezTo>
                  <a:cubicBezTo>
                    <a:pt x="79168" y="106464"/>
                    <a:pt x="78120" y="106750"/>
                    <a:pt x="77168" y="106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5572">
              <a:extLst>
                <a:ext uri="{FF2B5EF4-FFF2-40B4-BE49-F238E27FC236}">
                  <a16:creationId xmlns:a16="http://schemas.microsoft.com/office/drawing/2014/main" id="{A7723EE5-7A35-9A4A-9376-FA078D6A328B}"/>
                </a:ext>
              </a:extLst>
            </p:cNvPr>
            <p:cNvSpPr/>
            <p:nvPr/>
          </p:nvSpPr>
          <p:spPr>
            <a:xfrm>
              <a:off x="3744700" y="6371594"/>
              <a:ext cx="180975" cy="180975"/>
            </a:xfrm>
            <a:custGeom>
              <a:avLst/>
              <a:gdLst>
                <a:gd name="connsiteX0" fmla="*/ 95303 w 180975"/>
                <a:gd name="connsiteY0" fmla="*/ 185797 h 180975"/>
                <a:gd name="connsiteX1" fmla="*/ 21294 w 180975"/>
                <a:gd name="connsiteY1" fmla="*/ 150650 h 180975"/>
                <a:gd name="connsiteX2" fmla="*/ 14246 w 180975"/>
                <a:gd name="connsiteY2" fmla="*/ 40445 h 180975"/>
                <a:gd name="connsiteX3" fmla="*/ 20818 w 180975"/>
                <a:gd name="connsiteY3" fmla="*/ 38922 h 180975"/>
                <a:gd name="connsiteX4" fmla="*/ 22342 w 180975"/>
                <a:gd name="connsiteY4" fmla="*/ 45494 h 180975"/>
                <a:gd name="connsiteX5" fmla="*/ 28723 w 180975"/>
                <a:gd name="connsiteY5" fmla="*/ 144649 h 180975"/>
                <a:gd name="connsiteX6" fmla="*/ 124450 w 180975"/>
                <a:gd name="connsiteY6" fmla="*/ 171223 h 180975"/>
                <a:gd name="connsiteX7" fmla="*/ 180933 w 180975"/>
                <a:gd name="connsiteY7" fmla="*/ 89499 h 180975"/>
                <a:gd name="connsiteX8" fmla="*/ 122259 w 180975"/>
                <a:gd name="connsiteY8" fmla="*/ 9298 h 180975"/>
                <a:gd name="connsiteX9" fmla="*/ 119211 w 180975"/>
                <a:gd name="connsiteY9" fmla="*/ 3298 h 180975"/>
                <a:gd name="connsiteX10" fmla="*/ 125212 w 180975"/>
                <a:gd name="connsiteY10" fmla="*/ 250 h 180975"/>
                <a:gd name="connsiteX11" fmla="*/ 190363 w 180975"/>
                <a:gd name="connsiteY11" fmla="*/ 89404 h 180975"/>
                <a:gd name="connsiteX12" fmla="*/ 127593 w 180975"/>
                <a:gd name="connsiteY12" fmla="*/ 180177 h 180975"/>
                <a:gd name="connsiteX13" fmla="*/ 95303 w 180975"/>
                <a:gd name="connsiteY13" fmla="*/ 1857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0975" h="180975">
                  <a:moveTo>
                    <a:pt x="95303" y="185797"/>
                  </a:moveTo>
                  <a:cubicBezTo>
                    <a:pt x="67109" y="185797"/>
                    <a:pt x="39772" y="173319"/>
                    <a:pt x="21294" y="150650"/>
                  </a:cubicBezTo>
                  <a:cubicBezTo>
                    <a:pt x="-4233" y="119217"/>
                    <a:pt x="-7091" y="74926"/>
                    <a:pt x="14246" y="40445"/>
                  </a:cubicBezTo>
                  <a:cubicBezTo>
                    <a:pt x="15579" y="38159"/>
                    <a:pt x="18532" y="37493"/>
                    <a:pt x="20818" y="38922"/>
                  </a:cubicBezTo>
                  <a:cubicBezTo>
                    <a:pt x="23104" y="40255"/>
                    <a:pt x="23771" y="43207"/>
                    <a:pt x="22342" y="45494"/>
                  </a:cubicBezTo>
                  <a:cubicBezTo>
                    <a:pt x="3197" y="76545"/>
                    <a:pt x="5673" y="116360"/>
                    <a:pt x="28723" y="144649"/>
                  </a:cubicBezTo>
                  <a:cubicBezTo>
                    <a:pt x="51679" y="172938"/>
                    <a:pt x="90160" y="183606"/>
                    <a:pt x="124450" y="171223"/>
                  </a:cubicBezTo>
                  <a:cubicBezTo>
                    <a:pt x="158740" y="158841"/>
                    <a:pt x="181409" y="125980"/>
                    <a:pt x="180933" y="89499"/>
                  </a:cubicBezTo>
                  <a:cubicBezTo>
                    <a:pt x="180457" y="53018"/>
                    <a:pt x="156930" y="20824"/>
                    <a:pt x="122259" y="9298"/>
                  </a:cubicBezTo>
                  <a:cubicBezTo>
                    <a:pt x="119782" y="8441"/>
                    <a:pt x="118449" y="5774"/>
                    <a:pt x="119211" y="3298"/>
                  </a:cubicBezTo>
                  <a:cubicBezTo>
                    <a:pt x="120068" y="822"/>
                    <a:pt x="122735" y="-607"/>
                    <a:pt x="125212" y="250"/>
                  </a:cubicBezTo>
                  <a:cubicBezTo>
                    <a:pt x="163693" y="13013"/>
                    <a:pt x="189791" y="48827"/>
                    <a:pt x="190363" y="89404"/>
                  </a:cubicBezTo>
                  <a:cubicBezTo>
                    <a:pt x="190934" y="129885"/>
                    <a:pt x="165693" y="166366"/>
                    <a:pt x="127593" y="180177"/>
                  </a:cubicBezTo>
                  <a:cubicBezTo>
                    <a:pt x="117115" y="183987"/>
                    <a:pt x="106162" y="185797"/>
                    <a:pt x="95303" y="185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5573">
              <a:extLst>
                <a:ext uri="{FF2B5EF4-FFF2-40B4-BE49-F238E27FC236}">
                  <a16:creationId xmlns:a16="http://schemas.microsoft.com/office/drawing/2014/main" id="{0FC3645C-8CC3-D149-8EE4-327D5415957D}"/>
                </a:ext>
              </a:extLst>
            </p:cNvPr>
            <p:cNvSpPr/>
            <p:nvPr/>
          </p:nvSpPr>
          <p:spPr>
            <a:xfrm>
              <a:off x="3816191" y="6352698"/>
              <a:ext cx="38100" cy="38100"/>
            </a:xfrm>
            <a:custGeom>
              <a:avLst/>
              <a:gdLst>
                <a:gd name="connsiteX0" fmla="*/ 19050 w 38100"/>
                <a:gd name="connsiteY0" fmla="*/ 38100 h 38100"/>
                <a:gd name="connsiteX1" fmla="*/ 0 w 38100"/>
                <a:gd name="connsiteY1" fmla="*/ 19050 h 38100"/>
                <a:gd name="connsiteX2" fmla="*/ 19050 w 38100"/>
                <a:gd name="connsiteY2" fmla="*/ 0 h 38100"/>
                <a:gd name="connsiteX3" fmla="*/ 38100 w 38100"/>
                <a:gd name="connsiteY3" fmla="*/ 19050 h 38100"/>
                <a:gd name="connsiteX4" fmla="*/ 19050 w 38100"/>
                <a:gd name="connsiteY4" fmla="*/ 38100 h 38100"/>
                <a:gd name="connsiteX5" fmla="*/ 19050 w 38100"/>
                <a:gd name="connsiteY5" fmla="*/ 9525 h 38100"/>
                <a:gd name="connsiteX6" fmla="*/ 9525 w 38100"/>
                <a:gd name="connsiteY6" fmla="*/ 19050 h 38100"/>
                <a:gd name="connsiteX7" fmla="*/ 19050 w 38100"/>
                <a:gd name="connsiteY7" fmla="*/ 28575 h 38100"/>
                <a:gd name="connsiteX8" fmla="*/ 28575 w 38100"/>
                <a:gd name="connsiteY8" fmla="*/ 19050 h 38100"/>
                <a:gd name="connsiteX9" fmla="*/ 19050 w 38100"/>
                <a:gd name="connsiteY9" fmla="*/ 952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" h="38100">
                  <a:moveTo>
                    <a:pt x="19050" y="38100"/>
                  </a:moveTo>
                  <a:cubicBezTo>
                    <a:pt x="8572" y="38100"/>
                    <a:pt x="0" y="29527"/>
                    <a:pt x="0" y="19050"/>
                  </a:cubicBezTo>
                  <a:cubicBezTo>
                    <a:pt x="0" y="8572"/>
                    <a:pt x="8572" y="0"/>
                    <a:pt x="19050" y="0"/>
                  </a:cubicBezTo>
                  <a:cubicBezTo>
                    <a:pt x="29528" y="0"/>
                    <a:pt x="38100" y="8572"/>
                    <a:pt x="38100" y="19050"/>
                  </a:cubicBezTo>
                  <a:cubicBezTo>
                    <a:pt x="38100" y="29527"/>
                    <a:pt x="29528" y="38100"/>
                    <a:pt x="19050" y="38100"/>
                  </a:cubicBezTo>
                  <a:close/>
                  <a:moveTo>
                    <a:pt x="19050" y="9525"/>
                  </a:moveTo>
                  <a:cubicBezTo>
                    <a:pt x="13811" y="9525"/>
                    <a:pt x="9525" y="13811"/>
                    <a:pt x="9525" y="19050"/>
                  </a:cubicBezTo>
                  <a:cubicBezTo>
                    <a:pt x="9525" y="24289"/>
                    <a:pt x="13811" y="28575"/>
                    <a:pt x="19050" y="28575"/>
                  </a:cubicBezTo>
                  <a:cubicBezTo>
                    <a:pt x="24289" y="28575"/>
                    <a:pt x="28575" y="24289"/>
                    <a:pt x="28575" y="19050"/>
                  </a:cubicBezTo>
                  <a:cubicBezTo>
                    <a:pt x="28575" y="13811"/>
                    <a:pt x="24289" y="9525"/>
                    <a:pt x="19050" y="9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" name="Graphic 1">
            <a:extLst>
              <a:ext uri="{FF2B5EF4-FFF2-40B4-BE49-F238E27FC236}">
                <a16:creationId xmlns:a16="http://schemas.microsoft.com/office/drawing/2014/main" id="{F63215DC-5EE0-DE4E-8074-6E1647809C43}"/>
              </a:ext>
            </a:extLst>
          </p:cNvPr>
          <p:cNvGrpSpPr/>
          <p:nvPr/>
        </p:nvGrpSpPr>
        <p:grpSpPr>
          <a:xfrm>
            <a:off x="8252418" y="2290078"/>
            <a:ext cx="336727" cy="325246"/>
            <a:chOff x="5603910" y="6038684"/>
            <a:chExt cx="228600" cy="180975"/>
          </a:xfrm>
          <a:gradFill>
            <a:gsLst>
              <a:gs pos="0">
                <a:srgbClr val="252669"/>
              </a:gs>
              <a:gs pos="100000">
                <a:srgbClr val="573C83"/>
              </a:gs>
            </a:gsLst>
            <a:lin ang="5400000" scaled="0"/>
          </a:gradFill>
        </p:grpSpPr>
        <p:sp>
          <p:nvSpPr>
            <p:cNvPr id="74" name="Freeform: Shape 5546">
              <a:extLst>
                <a:ext uri="{FF2B5EF4-FFF2-40B4-BE49-F238E27FC236}">
                  <a16:creationId xmlns:a16="http://schemas.microsoft.com/office/drawing/2014/main" id="{B0429E8D-C567-804E-B216-503920EBCC03}"/>
                </a:ext>
              </a:extLst>
            </p:cNvPr>
            <p:cNvSpPr/>
            <p:nvPr/>
          </p:nvSpPr>
          <p:spPr>
            <a:xfrm>
              <a:off x="5603910" y="6038684"/>
              <a:ext cx="228600" cy="133350"/>
            </a:xfrm>
            <a:custGeom>
              <a:avLst/>
              <a:gdLst>
                <a:gd name="connsiteX0" fmla="*/ 161925 w 228600"/>
                <a:gd name="connsiteY0" fmla="*/ 133350 h 133350"/>
                <a:gd name="connsiteX1" fmla="*/ 4763 w 228600"/>
                <a:gd name="connsiteY1" fmla="*/ 133350 h 133350"/>
                <a:gd name="connsiteX2" fmla="*/ 0 w 228600"/>
                <a:gd name="connsiteY2" fmla="*/ 128588 h 133350"/>
                <a:gd name="connsiteX3" fmla="*/ 4763 w 228600"/>
                <a:gd name="connsiteY3" fmla="*/ 123825 h 133350"/>
                <a:gd name="connsiteX4" fmla="*/ 161925 w 228600"/>
                <a:gd name="connsiteY4" fmla="*/ 123825 h 133350"/>
                <a:gd name="connsiteX5" fmla="*/ 219075 w 228600"/>
                <a:gd name="connsiteY5" fmla="*/ 66675 h 133350"/>
                <a:gd name="connsiteX6" fmla="*/ 161925 w 228600"/>
                <a:gd name="connsiteY6" fmla="*/ 9525 h 133350"/>
                <a:gd name="connsiteX7" fmla="*/ 114300 w 228600"/>
                <a:gd name="connsiteY7" fmla="*/ 9525 h 133350"/>
                <a:gd name="connsiteX8" fmla="*/ 109538 w 228600"/>
                <a:gd name="connsiteY8" fmla="*/ 4763 h 133350"/>
                <a:gd name="connsiteX9" fmla="*/ 114300 w 228600"/>
                <a:gd name="connsiteY9" fmla="*/ 0 h 133350"/>
                <a:gd name="connsiteX10" fmla="*/ 161925 w 228600"/>
                <a:gd name="connsiteY10" fmla="*/ 0 h 133350"/>
                <a:gd name="connsiteX11" fmla="*/ 228600 w 228600"/>
                <a:gd name="connsiteY11" fmla="*/ 66675 h 133350"/>
                <a:gd name="connsiteX12" fmla="*/ 161925 w 228600"/>
                <a:gd name="connsiteY12" fmla="*/ 133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33350">
                  <a:moveTo>
                    <a:pt x="161925" y="133350"/>
                  </a:moveTo>
                  <a:lnTo>
                    <a:pt x="4763" y="133350"/>
                  </a:lnTo>
                  <a:cubicBezTo>
                    <a:pt x="2095" y="133350"/>
                    <a:pt x="0" y="131254"/>
                    <a:pt x="0" y="128588"/>
                  </a:cubicBezTo>
                  <a:cubicBezTo>
                    <a:pt x="0" y="125921"/>
                    <a:pt x="2095" y="123825"/>
                    <a:pt x="4763" y="123825"/>
                  </a:cubicBezTo>
                  <a:lnTo>
                    <a:pt x="161925" y="123825"/>
                  </a:lnTo>
                  <a:cubicBezTo>
                    <a:pt x="193453" y="123825"/>
                    <a:pt x="219075" y="98203"/>
                    <a:pt x="219075" y="66675"/>
                  </a:cubicBezTo>
                  <a:cubicBezTo>
                    <a:pt x="219075" y="35147"/>
                    <a:pt x="193453" y="9525"/>
                    <a:pt x="161925" y="9525"/>
                  </a:cubicBezTo>
                  <a:lnTo>
                    <a:pt x="114300" y="9525"/>
                  </a:lnTo>
                  <a:cubicBezTo>
                    <a:pt x="111633" y="9525"/>
                    <a:pt x="109538" y="7429"/>
                    <a:pt x="109538" y="4763"/>
                  </a:cubicBezTo>
                  <a:cubicBezTo>
                    <a:pt x="109538" y="2096"/>
                    <a:pt x="111633" y="0"/>
                    <a:pt x="114300" y="0"/>
                  </a:cubicBezTo>
                  <a:lnTo>
                    <a:pt x="161925" y="0"/>
                  </a:lnTo>
                  <a:cubicBezTo>
                    <a:pt x="198691" y="0"/>
                    <a:pt x="228600" y="29909"/>
                    <a:pt x="228600" y="66675"/>
                  </a:cubicBezTo>
                  <a:cubicBezTo>
                    <a:pt x="228600" y="103441"/>
                    <a:pt x="198691" y="133350"/>
                    <a:pt x="161925" y="1333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5547">
              <a:extLst>
                <a:ext uri="{FF2B5EF4-FFF2-40B4-BE49-F238E27FC236}">
                  <a16:creationId xmlns:a16="http://schemas.microsoft.com/office/drawing/2014/main" id="{8155785A-60A4-3844-A6CE-83780A89D0F4}"/>
                </a:ext>
              </a:extLst>
            </p:cNvPr>
            <p:cNvSpPr/>
            <p:nvPr/>
          </p:nvSpPr>
          <p:spPr>
            <a:xfrm>
              <a:off x="5603910" y="6114789"/>
              <a:ext cx="57150" cy="104775"/>
            </a:xfrm>
            <a:custGeom>
              <a:avLst/>
              <a:gdLst>
                <a:gd name="connsiteX0" fmla="*/ 52388 w 57150"/>
                <a:gd name="connsiteY0" fmla="*/ 104870 h 104775"/>
                <a:gd name="connsiteX1" fmla="*/ 49053 w 57150"/>
                <a:gd name="connsiteY1" fmla="*/ 103441 h 104775"/>
                <a:gd name="connsiteX2" fmla="*/ 1428 w 57150"/>
                <a:gd name="connsiteY2" fmla="*/ 55817 h 104775"/>
                <a:gd name="connsiteX3" fmla="*/ 1428 w 57150"/>
                <a:gd name="connsiteY3" fmla="*/ 49054 h 104775"/>
                <a:gd name="connsiteX4" fmla="*/ 49053 w 57150"/>
                <a:gd name="connsiteY4" fmla="*/ 1429 h 104775"/>
                <a:gd name="connsiteX5" fmla="*/ 55816 w 57150"/>
                <a:gd name="connsiteY5" fmla="*/ 1429 h 104775"/>
                <a:gd name="connsiteX6" fmla="*/ 55816 w 57150"/>
                <a:gd name="connsiteY6" fmla="*/ 8192 h 104775"/>
                <a:gd name="connsiteX7" fmla="*/ 11525 w 57150"/>
                <a:gd name="connsiteY7" fmla="*/ 52483 h 104775"/>
                <a:gd name="connsiteX8" fmla="*/ 55816 w 57150"/>
                <a:gd name="connsiteY8" fmla="*/ 96774 h 104775"/>
                <a:gd name="connsiteX9" fmla="*/ 55816 w 57150"/>
                <a:gd name="connsiteY9" fmla="*/ 103537 h 104775"/>
                <a:gd name="connsiteX10" fmla="*/ 52388 w 57150"/>
                <a:gd name="connsiteY10" fmla="*/ 10487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04775">
                  <a:moveTo>
                    <a:pt x="52388" y="104870"/>
                  </a:moveTo>
                  <a:cubicBezTo>
                    <a:pt x="51149" y="104870"/>
                    <a:pt x="49911" y="104394"/>
                    <a:pt x="49053" y="103441"/>
                  </a:cubicBezTo>
                  <a:lnTo>
                    <a:pt x="1428" y="55817"/>
                  </a:lnTo>
                  <a:cubicBezTo>
                    <a:pt x="-476" y="53911"/>
                    <a:pt x="-476" y="50959"/>
                    <a:pt x="1428" y="49054"/>
                  </a:cubicBezTo>
                  <a:lnTo>
                    <a:pt x="49053" y="1429"/>
                  </a:lnTo>
                  <a:cubicBezTo>
                    <a:pt x="50959" y="-476"/>
                    <a:pt x="53911" y="-476"/>
                    <a:pt x="55816" y="1429"/>
                  </a:cubicBezTo>
                  <a:cubicBezTo>
                    <a:pt x="57721" y="3334"/>
                    <a:pt x="57721" y="6286"/>
                    <a:pt x="55816" y="8192"/>
                  </a:cubicBezTo>
                  <a:lnTo>
                    <a:pt x="11525" y="52483"/>
                  </a:lnTo>
                  <a:lnTo>
                    <a:pt x="55816" y="96774"/>
                  </a:lnTo>
                  <a:cubicBezTo>
                    <a:pt x="57721" y="98679"/>
                    <a:pt x="57721" y="101631"/>
                    <a:pt x="55816" y="103537"/>
                  </a:cubicBezTo>
                  <a:cubicBezTo>
                    <a:pt x="54769" y="104394"/>
                    <a:pt x="53626" y="104870"/>
                    <a:pt x="52388" y="1048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" name="Graphic 5749">
            <a:extLst>
              <a:ext uri="{FF2B5EF4-FFF2-40B4-BE49-F238E27FC236}">
                <a16:creationId xmlns:a16="http://schemas.microsoft.com/office/drawing/2014/main" id="{E3AEC313-F2D7-D240-B304-DF42112F1728}"/>
              </a:ext>
            </a:extLst>
          </p:cNvPr>
          <p:cNvGrpSpPr/>
          <p:nvPr/>
        </p:nvGrpSpPr>
        <p:grpSpPr>
          <a:xfrm>
            <a:off x="8174293" y="1297256"/>
            <a:ext cx="380371" cy="380371"/>
            <a:chOff x="3324797" y="8914849"/>
            <a:chExt cx="219075" cy="219075"/>
          </a:xfrm>
          <a:gradFill>
            <a:gsLst>
              <a:gs pos="0">
                <a:srgbClr val="252669"/>
              </a:gs>
              <a:gs pos="100000">
                <a:srgbClr val="573C83"/>
              </a:gs>
            </a:gsLst>
            <a:lin ang="5400000" scaled="0"/>
          </a:gradFill>
        </p:grpSpPr>
        <p:sp>
          <p:nvSpPr>
            <p:cNvPr id="77" name="Freeform: Shape 5867">
              <a:extLst>
                <a:ext uri="{FF2B5EF4-FFF2-40B4-BE49-F238E27FC236}">
                  <a16:creationId xmlns:a16="http://schemas.microsoft.com/office/drawing/2014/main" id="{D3D9F85F-8755-AA4C-9353-8AA848AB1698}"/>
                </a:ext>
              </a:extLst>
            </p:cNvPr>
            <p:cNvSpPr/>
            <p:nvPr/>
          </p:nvSpPr>
          <p:spPr>
            <a:xfrm>
              <a:off x="3324797" y="8914849"/>
              <a:ext cx="219075" cy="219075"/>
            </a:xfrm>
            <a:custGeom>
              <a:avLst/>
              <a:gdLst>
                <a:gd name="connsiteX0" fmla="*/ 109538 w 219075"/>
                <a:gd name="connsiteY0" fmla="*/ 219075 h 219075"/>
                <a:gd name="connsiteX1" fmla="*/ 0 w 219075"/>
                <a:gd name="connsiteY1" fmla="*/ 109538 h 219075"/>
                <a:gd name="connsiteX2" fmla="*/ 109538 w 219075"/>
                <a:gd name="connsiteY2" fmla="*/ 0 h 219075"/>
                <a:gd name="connsiteX3" fmla="*/ 219075 w 219075"/>
                <a:gd name="connsiteY3" fmla="*/ 109538 h 219075"/>
                <a:gd name="connsiteX4" fmla="*/ 109538 w 219075"/>
                <a:gd name="connsiteY4" fmla="*/ 219075 h 219075"/>
                <a:gd name="connsiteX5" fmla="*/ 109538 w 219075"/>
                <a:gd name="connsiteY5" fmla="*/ 9525 h 219075"/>
                <a:gd name="connsiteX6" fmla="*/ 9525 w 219075"/>
                <a:gd name="connsiteY6" fmla="*/ 109538 h 219075"/>
                <a:gd name="connsiteX7" fmla="*/ 109538 w 219075"/>
                <a:gd name="connsiteY7" fmla="*/ 209550 h 219075"/>
                <a:gd name="connsiteX8" fmla="*/ 209550 w 219075"/>
                <a:gd name="connsiteY8" fmla="*/ 109538 h 219075"/>
                <a:gd name="connsiteX9" fmla="*/ 109538 w 219075"/>
                <a:gd name="connsiteY9" fmla="*/ 952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9075" h="219075">
                  <a:moveTo>
                    <a:pt x="109538" y="219075"/>
                  </a:moveTo>
                  <a:cubicBezTo>
                    <a:pt x="49149" y="219075"/>
                    <a:pt x="0" y="169926"/>
                    <a:pt x="0" y="109538"/>
                  </a:cubicBezTo>
                  <a:cubicBezTo>
                    <a:pt x="0" y="49149"/>
                    <a:pt x="49149" y="0"/>
                    <a:pt x="109538" y="0"/>
                  </a:cubicBezTo>
                  <a:cubicBezTo>
                    <a:pt x="169926" y="0"/>
                    <a:pt x="219075" y="49149"/>
                    <a:pt x="219075" y="109538"/>
                  </a:cubicBezTo>
                  <a:cubicBezTo>
                    <a:pt x="219075" y="169926"/>
                    <a:pt x="169926" y="219075"/>
                    <a:pt x="109538" y="219075"/>
                  </a:cubicBezTo>
                  <a:close/>
                  <a:moveTo>
                    <a:pt x="109538" y="9525"/>
                  </a:moveTo>
                  <a:cubicBezTo>
                    <a:pt x="54388" y="9525"/>
                    <a:pt x="9525" y="54388"/>
                    <a:pt x="9525" y="109538"/>
                  </a:cubicBezTo>
                  <a:cubicBezTo>
                    <a:pt x="9525" y="164687"/>
                    <a:pt x="54388" y="209550"/>
                    <a:pt x="109538" y="209550"/>
                  </a:cubicBezTo>
                  <a:cubicBezTo>
                    <a:pt x="164687" y="209550"/>
                    <a:pt x="209550" y="164687"/>
                    <a:pt x="209550" y="109538"/>
                  </a:cubicBezTo>
                  <a:cubicBezTo>
                    <a:pt x="209550" y="54388"/>
                    <a:pt x="164687" y="9525"/>
                    <a:pt x="109538" y="9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5868">
              <a:extLst>
                <a:ext uri="{FF2B5EF4-FFF2-40B4-BE49-F238E27FC236}">
                  <a16:creationId xmlns:a16="http://schemas.microsoft.com/office/drawing/2014/main" id="{8074DA47-D88E-9842-ACD3-1675BD59B2F3}"/>
                </a:ext>
              </a:extLst>
            </p:cNvPr>
            <p:cNvSpPr/>
            <p:nvPr/>
          </p:nvSpPr>
          <p:spPr>
            <a:xfrm>
              <a:off x="3429572" y="8962474"/>
              <a:ext cx="9525" cy="123825"/>
            </a:xfrm>
            <a:custGeom>
              <a:avLst/>
              <a:gdLst>
                <a:gd name="connsiteX0" fmla="*/ 4763 w 9525"/>
                <a:gd name="connsiteY0" fmla="*/ 123825 h 123825"/>
                <a:gd name="connsiteX1" fmla="*/ 0 w 9525"/>
                <a:gd name="connsiteY1" fmla="*/ 119063 h 123825"/>
                <a:gd name="connsiteX2" fmla="*/ 0 w 9525"/>
                <a:gd name="connsiteY2" fmla="*/ 4763 h 123825"/>
                <a:gd name="connsiteX3" fmla="*/ 4763 w 9525"/>
                <a:gd name="connsiteY3" fmla="*/ 0 h 123825"/>
                <a:gd name="connsiteX4" fmla="*/ 9525 w 9525"/>
                <a:gd name="connsiteY4" fmla="*/ 4763 h 123825"/>
                <a:gd name="connsiteX5" fmla="*/ 9525 w 9525"/>
                <a:gd name="connsiteY5" fmla="*/ 119063 h 123825"/>
                <a:gd name="connsiteX6" fmla="*/ 4763 w 9525"/>
                <a:gd name="connsiteY6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" h="123825">
                  <a:moveTo>
                    <a:pt x="4763" y="123825"/>
                  </a:moveTo>
                  <a:cubicBezTo>
                    <a:pt x="2096" y="123825"/>
                    <a:pt x="0" y="121729"/>
                    <a:pt x="0" y="119063"/>
                  </a:cubicBezTo>
                  <a:lnTo>
                    <a:pt x="0" y="4763"/>
                  </a:lnTo>
                  <a:cubicBezTo>
                    <a:pt x="0" y="2096"/>
                    <a:pt x="2096" y="0"/>
                    <a:pt x="4763" y="0"/>
                  </a:cubicBezTo>
                  <a:cubicBezTo>
                    <a:pt x="7429" y="0"/>
                    <a:pt x="9525" y="2096"/>
                    <a:pt x="9525" y="4763"/>
                  </a:cubicBezTo>
                  <a:lnTo>
                    <a:pt x="9525" y="119063"/>
                  </a:lnTo>
                  <a:cubicBezTo>
                    <a:pt x="9525" y="121729"/>
                    <a:pt x="7429" y="123825"/>
                    <a:pt x="4763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5869">
              <a:extLst>
                <a:ext uri="{FF2B5EF4-FFF2-40B4-BE49-F238E27FC236}">
                  <a16:creationId xmlns:a16="http://schemas.microsoft.com/office/drawing/2014/main" id="{55287A9B-70BD-334A-BC6D-62056AD48346}"/>
                </a:ext>
              </a:extLst>
            </p:cNvPr>
            <p:cNvSpPr/>
            <p:nvPr/>
          </p:nvSpPr>
          <p:spPr>
            <a:xfrm>
              <a:off x="3372422" y="9019624"/>
              <a:ext cx="123825" cy="9525"/>
            </a:xfrm>
            <a:custGeom>
              <a:avLst/>
              <a:gdLst>
                <a:gd name="connsiteX0" fmla="*/ 119063 w 123825"/>
                <a:gd name="connsiteY0" fmla="*/ 9525 h 9525"/>
                <a:gd name="connsiteX1" fmla="*/ 4763 w 123825"/>
                <a:gd name="connsiteY1" fmla="*/ 9525 h 9525"/>
                <a:gd name="connsiteX2" fmla="*/ 0 w 123825"/>
                <a:gd name="connsiteY2" fmla="*/ 4763 h 9525"/>
                <a:gd name="connsiteX3" fmla="*/ 4763 w 123825"/>
                <a:gd name="connsiteY3" fmla="*/ 0 h 9525"/>
                <a:gd name="connsiteX4" fmla="*/ 119063 w 123825"/>
                <a:gd name="connsiteY4" fmla="*/ 0 h 9525"/>
                <a:gd name="connsiteX5" fmla="*/ 123825 w 123825"/>
                <a:gd name="connsiteY5" fmla="*/ 4763 h 9525"/>
                <a:gd name="connsiteX6" fmla="*/ 119063 w 123825"/>
                <a:gd name="connsiteY6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">
                  <a:moveTo>
                    <a:pt x="119063" y="9525"/>
                  </a:moveTo>
                  <a:lnTo>
                    <a:pt x="4763" y="9525"/>
                  </a:lnTo>
                  <a:cubicBezTo>
                    <a:pt x="2096" y="9525"/>
                    <a:pt x="0" y="7429"/>
                    <a:pt x="0" y="4763"/>
                  </a:cubicBezTo>
                  <a:cubicBezTo>
                    <a:pt x="0" y="2096"/>
                    <a:pt x="2096" y="0"/>
                    <a:pt x="4763" y="0"/>
                  </a:cubicBezTo>
                  <a:lnTo>
                    <a:pt x="119063" y="0"/>
                  </a:lnTo>
                  <a:cubicBezTo>
                    <a:pt x="121729" y="0"/>
                    <a:pt x="123825" y="2096"/>
                    <a:pt x="123825" y="4763"/>
                  </a:cubicBezTo>
                  <a:cubicBezTo>
                    <a:pt x="123825" y="7429"/>
                    <a:pt x="121729" y="9525"/>
                    <a:pt x="119063" y="9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Retângulo 79">
            <a:extLst>
              <a:ext uri="{FF2B5EF4-FFF2-40B4-BE49-F238E27FC236}">
                <a16:creationId xmlns:a16="http://schemas.microsoft.com/office/drawing/2014/main" id="{AFBEA6C0-39A2-E24C-B0B2-80C031B900B8}"/>
              </a:ext>
            </a:extLst>
          </p:cNvPr>
          <p:cNvSpPr/>
          <p:nvPr/>
        </p:nvSpPr>
        <p:spPr>
          <a:xfrm>
            <a:off x="8170658" y="2852226"/>
            <a:ext cx="381881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>
                <a:latin typeface="3M Circular TT Book" panose="020B0604020101020102"/>
                <a:cs typeface="3M Circular TT Book" panose="020B0604020101020102" pitchFamily="34" charset="77"/>
              </a:rPr>
              <a:t>*Carros escuros: necessita uso do Removedor Ultrafina para melhor acabamento e eliminação de hologramas</a:t>
            </a:r>
          </a:p>
        </p:txBody>
      </p:sp>
    </p:spTree>
    <p:extLst>
      <p:ext uri="{BB962C8B-B14F-4D97-AF65-F5344CB8AC3E}">
        <p14:creationId xmlns:p14="http://schemas.microsoft.com/office/powerpoint/2010/main" val="15866975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1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6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1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600"/>
                            </p:stCondLst>
                            <p:childTnLst>
                              <p:par>
                                <p:cTn id="6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600"/>
                            </p:stCondLst>
                            <p:childTnLst>
                              <p:par>
                                <p:cTn id="7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600"/>
                            </p:stCondLst>
                            <p:childTnLst>
                              <p:par>
                                <p:cTn id="8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600"/>
                            </p:stCondLst>
                            <p:childTnLst>
                              <p:par>
                                <p:cTn id="8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600"/>
                            </p:stCondLst>
                            <p:childTnLst>
                              <p:par>
                                <p:cTn id="9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4" grpId="0"/>
      <p:bldP spid="41" grpId="0"/>
      <p:bldP spid="47" grpId="0"/>
      <p:bldP spid="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F93F84AC-610C-4DAE-A2C4-75B6E792A87D}"/>
              </a:ext>
            </a:extLst>
          </p:cNvPr>
          <p:cNvGrpSpPr/>
          <p:nvPr/>
        </p:nvGrpSpPr>
        <p:grpSpPr>
          <a:xfrm>
            <a:off x="9553323" y="1356285"/>
            <a:ext cx="2056356" cy="1888429"/>
            <a:chOff x="9553323" y="1356285"/>
            <a:chExt cx="2056356" cy="1888429"/>
          </a:xfrm>
        </p:grpSpPr>
        <p:sp>
          <p:nvSpPr>
            <p:cNvPr id="60" name="Retângulo 59">
              <a:extLst>
                <a:ext uri="{FF2B5EF4-FFF2-40B4-BE49-F238E27FC236}">
                  <a16:creationId xmlns:a16="http://schemas.microsoft.com/office/drawing/2014/main" id="{B1C62541-1CFF-9241-B4E7-DFB1D380BCBF}"/>
                </a:ext>
              </a:extLst>
            </p:cNvPr>
            <p:cNvSpPr/>
            <p:nvPr/>
          </p:nvSpPr>
          <p:spPr>
            <a:xfrm>
              <a:off x="9553323" y="1387434"/>
              <a:ext cx="2056356" cy="185728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9" name="Imagem 58">
              <a:extLst>
                <a:ext uri="{FF2B5EF4-FFF2-40B4-BE49-F238E27FC236}">
                  <a16:creationId xmlns:a16="http://schemas.microsoft.com/office/drawing/2014/main" id="{D2B503A2-462A-4647-913D-9A5D04F11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02070" y="1356285"/>
              <a:ext cx="631256" cy="1385257"/>
            </a:xfrm>
            <a:prstGeom prst="rect">
              <a:avLst/>
            </a:pr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4817C40-ED2D-4FC4-9697-6C24374A936B}"/>
              </a:ext>
            </a:extLst>
          </p:cNvPr>
          <p:cNvGrpSpPr/>
          <p:nvPr/>
        </p:nvGrpSpPr>
        <p:grpSpPr>
          <a:xfrm>
            <a:off x="5017770" y="1387434"/>
            <a:ext cx="2056356" cy="1857280"/>
            <a:chOff x="5017770" y="1387434"/>
            <a:chExt cx="2056356" cy="1857280"/>
          </a:xfrm>
        </p:grpSpPr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FC458F13-9E14-6D41-BE2B-F43B5C018497}"/>
                </a:ext>
              </a:extLst>
            </p:cNvPr>
            <p:cNvSpPr/>
            <p:nvPr/>
          </p:nvSpPr>
          <p:spPr>
            <a:xfrm>
              <a:off x="5017770" y="1387434"/>
              <a:ext cx="2056356" cy="185728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7A23F17C-769B-2247-A159-51ACD666D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33460" y="1581960"/>
              <a:ext cx="1093134" cy="1017223"/>
            </a:xfrm>
            <a:prstGeom prst="rect">
              <a:avLst/>
            </a:prstGeom>
          </p:spPr>
        </p:pic>
        <p:pic>
          <p:nvPicPr>
            <p:cNvPr id="30" name="Imagem 29">
              <a:extLst>
                <a:ext uri="{FF2B5EF4-FFF2-40B4-BE49-F238E27FC236}">
                  <a16:creationId xmlns:a16="http://schemas.microsoft.com/office/drawing/2014/main" id="{53BFBF18-5C29-EE45-A459-DA7A07629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14027" y="1650680"/>
              <a:ext cx="1038866" cy="1017223"/>
            </a:xfrm>
            <a:prstGeom prst="rect">
              <a:avLst/>
            </a:prstGeom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046A9984-8230-4CE2-8DEE-814359A6E713}"/>
              </a:ext>
            </a:extLst>
          </p:cNvPr>
          <p:cNvGrpSpPr/>
          <p:nvPr/>
        </p:nvGrpSpPr>
        <p:grpSpPr>
          <a:xfrm>
            <a:off x="2749994" y="1387434"/>
            <a:ext cx="2056356" cy="1857280"/>
            <a:chOff x="2749994" y="1387434"/>
            <a:chExt cx="2056356" cy="1857280"/>
          </a:xfrm>
        </p:grpSpPr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072B0B1A-C8DC-9E41-9D4A-3D1EC68EEBAD}"/>
                </a:ext>
              </a:extLst>
            </p:cNvPr>
            <p:cNvSpPr/>
            <p:nvPr/>
          </p:nvSpPr>
          <p:spPr>
            <a:xfrm>
              <a:off x="2749994" y="1387434"/>
              <a:ext cx="2056356" cy="185728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C5A98220-B978-8D48-AADC-942E3E845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34770" y="1626777"/>
              <a:ext cx="1599177" cy="927059"/>
            </a:xfrm>
            <a:prstGeom prst="rect">
              <a:avLst/>
            </a:prstGeom>
          </p:spPr>
        </p:pic>
      </p:grpSp>
      <p:graphicFrame>
        <p:nvGraphicFramePr>
          <p:cNvPr id="1026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0"/>
          <a:ext cx="211612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1026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0"/>
                        <a:ext cx="211612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Rectangle 93" hidden="1"/>
          <p:cNvSpPr/>
          <p:nvPr>
            <p:custDataLst>
              <p:tags r:id="rId3"/>
            </p:custDataLst>
          </p:nvPr>
        </p:nvSpPr>
        <p:spPr bwMode="auto">
          <a:xfrm>
            <a:off x="1588" y="0"/>
            <a:ext cx="211612" cy="1587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3M Circular TT Book" panose="020B0604020101020102"/>
              <a:ea typeface="MS PGothic" pitchFamily="34" charset="-128"/>
              <a:cs typeface="+mn-cs"/>
              <a:sym typeface="Arial Narrow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E5A1B83-315A-BE47-A44D-BB1D4CA1FAEC}"/>
              </a:ext>
            </a:extLst>
          </p:cNvPr>
          <p:cNvGrpSpPr/>
          <p:nvPr/>
        </p:nvGrpSpPr>
        <p:grpSpPr>
          <a:xfrm>
            <a:off x="354908" y="399613"/>
            <a:ext cx="8659135" cy="591529"/>
            <a:chOff x="354908" y="399613"/>
            <a:chExt cx="8659135" cy="591529"/>
          </a:xfrm>
        </p:grpSpPr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CDC9B9D7-11A2-6146-975C-10029C5992DD}"/>
                </a:ext>
              </a:extLst>
            </p:cNvPr>
            <p:cNvSpPr txBox="1"/>
            <p:nvPr/>
          </p:nvSpPr>
          <p:spPr>
            <a:xfrm>
              <a:off x="354908" y="399613"/>
              <a:ext cx="8522391" cy="591529"/>
            </a:xfrm>
            <a:prstGeom prst="rect">
              <a:avLst/>
            </a:prstGeom>
            <a:noFill/>
            <a:effectLst/>
          </p:spPr>
          <p:txBody>
            <a:bodyPr wrap="square" rtlCol="0">
              <a:noAutofit/>
            </a:bodyPr>
            <a:lstStyle/>
            <a:p>
              <a:r>
                <a:rPr lang="pt-BR" sz="4000" b="1" dirty="0">
                  <a:latin typeface="3M Circular TT" charset="0"/>
                  <a:ea typeface="3M Circular TT" charset="0"/>
                  <a:cs typeface="3M Circular TT" charset="0"/>
                </a:rPr>
                <a:t>Produtos adicionais | 3M </a:t>
              </a:r>
              <a:r>
                <a:rPr lang="pt-BR" sz="4000" b="1" dirty="0" err="1">
                  <a:latin typeface="3M Circular TT" charset="0"/>
                  <a:ea typeface="3M Circular TT" charset="0"/>
                  <a:cs typeface="3M Circular TT" charset="0"/>
                </a:rPr>
                <a:t>Perfect</a:t>
              </a:r>
              <a:r>
                <a:rPr lang="pt-BR" sz="4000" b="1" dirty="0">
                  <a:latin typeface="3M Circular TT" charset="0"/>
                  <a:ea typeface="3M Circular TT" charset="0"/>
                  <a:cs typeface="3M Circular TT" charset="0"/>
                </a:rPr>
                <a:t>-it</a:t>
              </a:r>
              <a:endParaRPr lang="en-US" sz="4000" b="1" dirty="0">
                <a:latin typeface="3M Circular TT" charset="0"/>
                <a:ea typeface="3M Circular TT" charset="0"/>
                <a:cs typeface="3M Circular TT" charset="0"/>
              </a:endParaRP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01A7C9B0-6CA4-5F47-8166-A495ABB36936}"/>
                </a:ext>
              </a:extLst>
            </p:cNvPr>
            <p:cNvSpPr txBox="1"/>
            <p:nvPr/>
          </p:nvSpPr>
          <p:spPr>
            <a:xfrm>
              <a:off x="8561709" y="459123"/>
              <a:ext cx="452334" cy="236713"/>
            </a:xfrm>
            <a:prstGeom prst="rect">
              <a:avLst/>
            </a:prstGeom>
            <a:noFill/>
            <a:effectLst/>
          </p:spPr>
          <p:txBody>
            <a:bodyPr wrap="square" rtlCol="0">
              <a:noAutofit/>
            </a:bodyPr>
            <a:lstStyle/>
            <a:p>
              <a:r>
                <a:rPr lang="pt-BR" sz="1200" b="1" dirty="0">
                  <a:latin typeface="3M Circular TT" charset="0"/>
                  <a:ea typeface="3M Circular TT" charset="0"/>
                  <a:cs typeface="3M Circular TT" charset="0"/>
                </a:rPr>
                <a:t>TM</a:t>
              </a:r>
              <a:endParaRPr lang="en-US" sz="1200" b="1" baseline="30000" dirty="0">
                <a:latin typeface="3M Circular TT" charset="0"/>
                <a:ea typeface="3M Circular TT" charset="0"/>
                <a:cs typeface="3M Circular TT" charset="0"/>
              </a:endParaRPr>
            </a:p>
          </p:txBody>
        </p:sp>
      </p:grpSp>
      <p:sp>
        <p:nvSpPr>
          <p:cNvPr id="23" name="Freeform 5">
            <a:extLst>
              <a:ext uri="{FF2B5EF4-FFF2-40B4-BE49-F238E27FC236}">
                <a16:creationId xmlns:a16="http://schemas.microsoft.com/office/drawing/2014/main" id="{904E8329-7A40-804A-B34E-8562B7F7BC40}"/>
              </a:ext>
            </a:extLst>
          </p:cNvPr>
          <p:cNvSpPr>
            <a:spLocks noEditPoints="1"/>
          </p:cNvSpPr>
          <p:nvPr/>
        </p:nvSpPr>
        <p:spPr bwMode="auto">
          <a:xfrm>
            <a:off x="5913041" y="645439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AD3C76A7-3AC3-DB48-8FF3-5F5A79BD08C1}"/>
              </a:ext>
            </a:extLst>
          </p:cNvPr>
          <p:cNvSpPr txBox="1"/>
          <p:nvPr/>
        </p:nvSpPr>
        <p:spPr>
          <a:xfrm>
            <a:off x="11689086" y="6533341"/>
            <a:ext cx="24054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544FD03D-09F9-9842-ACC9-86CA7ABA6F0A}" type="slidenum">
              <a:rPr lang="en-US" sz="800" b="1" smtClean="0">
                <a:latin typeface="3M Circular TT" charset="0"/>
                <a:ea typeface="3M Circular TT" charset="0"/>
                <a:cs typeface="3M Circular TT" charset="0"/>
              </a:rPr>
              <a:t>7</a:t>
            </a:fld>
            <a:endParaRPr lang="en-US" sz="800" b="1" dirty="0" err="1">
              <a:latin typeface="3M Circular TT" charset="0"/>
              <a:ea typeface="3M Circular TT" charset="0"/>
              <a:cs typeface="3M Circular TT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E176AF0-0A42-5643-BA35-E36C8B5521DF}"/>
              </a:ext>
            </a:extLst>
          </p:cNvPr>
          <p:cNvSpPr txBox="1"/>
          <p:nvPr/>
        </p:nvSpPr>
        <p:spPr>
          <a:xfrm>
            <a:off x="141904" y="6475413"/>
            <a:ext cx="2990180" cy="194691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pt-BR" sz="800" dirty="0">
                <a:latin typeface="3M Circular TT Book" panose="020B0604020101020102"/>
                <a:ea typeface="3M Circular TT Book" charset="0"/>
                <a:cs typeface="3M Circular TT Book" charset="0"/>
              </a:rPr>
              <a:t>© 3M 2020. Todos os direitos reservados. Confidencial 3M.</a:t>
            </a:r>
            <a:endParaRPr lang="en-US" sz="800" dirty="0">
              <a:latin typeface="3M Circular TT Book" panose="020B0604020101020102"/>
              <a:ea typeface="3M Circular TT Book" charset="0"/>
              <a:cs typeface="3M Circular TT Book" charset="0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C1FFE670-5682-ED4E-B8E9-4ECE661E298D}"/>
              </a:ext>
            </a:extLst>
          </p:cNvPr>
          <p:cNvSpPr/>
          <p:nvPr/>
        </p:nvSpPr>
        <p:spPr>
          <a:xfrm>
            <a:off x="482218" y="1387434"/>
            <a:ext cx="2056356" cy="185728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D7E8934-3DF8-DF45-8C50-B51AF126EF60}"/>
              </a:ext>
            </a:extLst>
          </p:cNvPr>
          <p:cNvSpPr/>
          <p:nvPr/>
        </p:nvSpPr>
        <p:spPr>
          <a:xfrm>
            <a:off x="482218" y="3183576"/>
            <a:ext cx="2056356" cy="2813363"/>
          </a:xfrm>
          <a:prstGeom prst="rect">
            <a:avLst/>
          </a:prstGeom>
          <a:gradFill>
            <a:gsLst>
              <a:gs pos="0">
                <a:srgbClr val="00B3D6"/>
              </a:gs>
              <a:gs pos="100000">
                <a:srgbClr val="00A34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F033A12-529D-F044-AAE0-2E6607759F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812" y="1422435"/>
            <a:ext cx="1335742" cy="1335742"/>
          </a:xfrm>
          <a:prstGeom prst="rect">
            <a:avLst/>
          </a:prstGeom>
        </p:spPr>
      </p:pic>
      <p:sp>
        <p:nvSpPr>
          <p:cNvPr id="29" name="Rectangle 9">
            <a:extLst>
              <a:ext uri="{FF2B5EF4-FFF2-40B4-BE49-F238E27FC236}">
                <a16:creationId xmlns:a16="http://schemas.microsoft.com/office/drawing/2014/main" id="{CF894256-FE83-4851-9506-AB182FD5E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908" y="3474475"/>
            <a:ext cx="1545351" cy="111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Para remoção de névoas de tintas ou contaminações superficiais </a:t>
            </a:r>
            <a:br>
              <a:rPr 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</a:br>
            <a:r>
              <a:rPr 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na pintura.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8BC4C03-AEF1-4767-AD78-EDD1A8D0AFD1}"/>
              </a:ext>
            </a:extLst>
          </p:cNvPr>
          <p:cNvGrpSpPr/>
          <p:nvPr/>
        </p:nvGrpSpPr>
        <p:grpSpPr>
          <a:xfrm>
            <a:off x="482217" y="2743706"/>
            <a:ext cx="2056356" cy="591529"/>
            <a:chOff x="482217" y="2743706"/>
            <a:chExt cx="2056356" cy="591529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974C7B5B-DAB5-A749-8271-76B73E142647}"/>
                </a:ext>
              </a:extLst>
            </p:cNvPr>
            <p:cNvSpPr/>
            <p:nvPr/>
          </p:nvSpPr>
          <p:spPr>
            <a:xfrm>
              <a:off x="482217" y="2743706"/>
              <a:ext cx="2056356" cy="59152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Rectangle 9">
              <a:extLst>
                <a:ext uri="{FF2B5EF4-FFF2-40B4-BE49-F238E27FC236}">
                  <a16:creationId xmlns:a16="http://schemas.microsoft.com/office/drawing/2014/main" id="{39BD0DE8-B7D0-744C-865D-FCD15856F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908" y="2935835"/>
              <a:ext cx="1301511" cy="250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4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Pasta Abrasiva</a:t>
              </a:r>
              <a:endParaRPr 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endParaRPr>
            </a:p>
          </p:txBody>
        </p:sp>
      </p:grpSp>
      <p:sp>
        <p:nvSpPr>
          <p:cNvPr id="39" name="Retângulo 38">
            <a:extLst>
              <a:ext uri="{FF2B5EF4-FFF2-40B4-BE49-F238E27FC236}">
                <a16:creationId xmlns:a16="http://schemas.microsoft.com/office/drawing/2014/main" id="{C8E004F9-B7F1-3744-8876-50EE9A5655DA}"/>
              </a:ext>
            </a:extLst>
          </p:cNvPr>
          <p:cNvSpPr/>
          <p:nvPr/>
        </p:nvSpPr>
        <p:spPr>
          <a:xfrm>
            <a:off x="2749994" y="3183576"/>
            <a:ext cx="2056356" cy="2813363"/>
          </a:xfrm>
          <a:prstGeom prst="rect">
            <a:avLst/>
          </a:prstGeom>
          <a:gradFill>
            <a:gsLst>
              <a:gs pos="0">
                <a:srgbClr val="00B3D6"/>
              </a:gs>
              <a:gs pos="100000">
                <a:srgbClr val="00A34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09E3ED40-D700-5044-8435-80D8480E2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204" y="3474475"/>
            <a:ext cx="1545351" cy="111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Fácil remoção dos resíduos do polimento sem danificar as boinas.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DD864004-DE35-48CF-A000-99E1B4E4EC5B}"/>
              </a:ext>
            </a:extLst>
          </p:cNvPr>
          <p:cNvGrpSpPr/>
          <p:nvPr/>
        </p:nvGrpSpPr>
        <p:grpSpPr>
          <a:xfrm>
            <a:off x="2749993" y="2743706"/>
            <a:ext cx="2056356" cy="591529"/>
            <a:chOff x="2749993" y="2743706"/>
            <a:chExt cx="2056356" cy="591529"/>
          </a:xfrm>
        </p:grpSpPr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CE523E15-DAFB-FC48-BAEF-14F42BE135C7}"/>
                </a:ext>
              </a:extLst>
            </p:cNvPr>
            <p:cNvSpPr/>
            <p:nvPr/>
          </p:nvSpPr>
          <p:spPr>
            <a:xfrm>
              <a:off x="2749993" y="2743706"/>
              <a:ext cx="2056356" cy="59152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Rectangle 9">
              <a:extLst>
                <a:ext uri="{FF2B5EF4-FFF2-40B4-BE49-F238E27FC236}">
                  <a16:creationId xmlns:a16="http://schemas.microsoft.com/office/drawing/2014/main" id="{F64C7531-F492-9544-B20D-C9340D42D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1204" y="2827933"/>
              <a:ext cx="1645432" cy="440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4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Escova para Limpeza de Boinas</a:t>
              </a:r>
            </a:p>
          </p:txBody>
        </p:sp>
      </p:grpSp>
      <p:sp>
        <p:nvSpPr>
          <p:cNvPr id="45" name="Retângulo 44">
            <a:extLst>
              <a:ext uri="{FF2B5EF4-FFF2-40B4-BE49-F238E27FC236}">
                <a16:creationId xmlns:a16="http://schemas.microsoft.com/office/drawing/2014/main" id="{A01FAF0B-287D-1245-BAB1-3DFD3A36DE27}"/>
              </a:ext>
            </a:extLst>
          </p:cNvPr>
          <p:cNvSpPr/>
          <p:nvPr/>
        </p:nvSpPr>
        <p:spPr>
          <a:xfrm>
            <a:off x="5017770" y="3262516"/>
            <a:ext cx="2056356" cy="2734423"/>
          </a:xfrm>
          <a:prstGeom prst="rect">
            <a:avLst/>
          </a:prstGeom>
          <a:gradFill>
            <a:gsLst>
              <a:gs pos="0">
                <a:srgbClr val="00B3D6"/>
              </a:gs>
              <a:gs pos="100000">
                <a:srgbClr val="00A34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AE85191F-3395-5B4F-B2D9-C9BAE2997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460" y="3474475"/>
            <a:ext cx="1736872" cy="238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A combinação das microfibras permite que o pano seja utilizado numa ampla variedade de objetos, incluindo superfícies delicadas, proporcionando ainda excelente absorção de poeira, gordura e água. 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endParaRPr lang="pt-BR" sz="1400" dirty="0">
              <a:solidFill>
                <a:schemeClr val="bg1"/>
              </a:solidFill>
              <a:latin typeface="3M Circular TT Book" panose="020B0604020101020102"/>
              <a:cs typeface="3M Circular TT Book" panose="020B0604020101020102" pitchFamily="34" charset="77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F18A65E3-F39A-47A5-8FAF-D0D95987AA40}"/>
              </a:ext>
            </a:extLst>
          </p:cNvPr>
          <p:cNvGrpSpPr/>
          <p:nvPr/>
        </p:nvGrpSpPr>
        <p:grpSpPr>
          <a:xfrm>
            <a:off x="5017769" y="2743706"/>
            <a:ext cx="2056356" cy="591529"/>
            <a:chOff x="5017769" y="2743706"/>
            <a:chExt cx="2056356" cy="591529"/>
          </a:xfrm>
        </p:grpSpPr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A9B9BD36-73C1-4040-A4AB-71838C39A15C}"/>
                </a:ext>
              </a:extLst>
            </p:cNvPr>
            <p:cNvSpPr/>
            <p:nvPr/>
          </p:nvSpPr>
          <p:spPr>
            <a:xfrm>
              <a:off x="5017769" y="2743706"/>
              <a:ext cx="2056356" cy="59152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Rectangle 9">
              <a:extLst>
                <a:ext uri="{FF2B5EF4-FFF2-40B4-BE49-F238E27FC236}">
                  <a16:creationId xmlns:a16="http://schemas.microsoft.com/office/drawing/2014/main" id="{965F6CA2-9A9B-F549-89CD-B2E76134B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9460" y="2827933"/>
              <a:ext cx="1645432" cy="440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4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Pano de</a:t>
              </a:r>
              <a:br>
                <a:rPr lang="pt-BR" sz="14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</a:br>
              <a:r>
                <a:rPr lang="pt-BR" sz="14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Microfibra 3M</a:t>
              </a:r>
            </a:p>
          </p:txBody>
        </p:sp>
      </p:grpSp>
      <p:sp>
        <p:nvSpPr>
          <p:cNvPr id="51" name="Retângulo 50">
            <a:extLst>
              <a:ext uri="{FF2B5EF4-FFF2-40B4-BE49-F238E27FC236}">
                <a16:creationId xmlns:a16="http://schemas.microsoft.com/office/drawing/2014/main" id="{4DA896BA-AF06-F045-9D39-3E0E9C65663E}"/>
              </a:ext>
            </a:extLst>
          </p:cNvPr>
          <p:cNvSpPr/>
          <p:nvPr/>
        </p:nvSpPr>
        <p:spPr>
          <a:xfrm>
            <a:off x="7285546" y="3183577"/>
            <a:ext cx="2056356" cy="2813364"/>
          </a:xfrm>
          <a:prstGeom prst="rect">
            <a:avLst/>
          </a:prstGeom>
          <a:gradFill>
            <a:gsLst>
              <a:gs pos="0">
                <a:srgbClr val="00B3D6"/>
              </a:gs>
              <a:gs pos="100000">
                <a:srgbClr val="00A34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531578B4-5ACC-9E43-A255-39A121FB4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7237" y="3474475"/>
            <a:ext cx="1538751" cy="200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Proteção prolongada, fácil aplicação e remoção com excelente acabamento. Brilho intenso e maior rendimento do produto.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endParaRPr lang="pt-BR" sz="1400" dirty="0">
              <a:solidFill>
                <a:schemeClr val="bg1"/>
              </a:solidFill>
              <a:latin typeface="3M Circular TT Book" panose="020B0604020101020102"/>
              <a:cs typeface="3M Circular TT Book" panose="020B0604020101020102" pitchFamily="34" charset="77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0F6A165-917F-4C15-AE30-F09E09801127}"/>
              </a:ext>
            </a:extLst>
          </p:cNvPr>
          <p:cNvGrpSpPr/>
          <p:nvPr/>
        </p:nvGrpSpPr>
        <p:grpSpPr>
          <a:xfrm>
            <a:off x="7285546" y="1387434"/>
            <a:ext cx="2056356" cy="1857280"/>
            <a:chOff x="7285546" y="1387434"/>
            <a:chExt cx="2056356" cy="1857280"/>
          </a:xfrm>
        </p:grpSpPr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336E5D93-C9DF-7E43-92A0-72AAF3935F0D}"/>
                </a:ext>
              </a:extLst>
            </p:cNvPr>
            <p:cNvSpPr/>
            <p:nvPr/>
          </p:nvSpPr>
          <p:spPr>
            <a:xfrm>
              <a:off x="7285546" y="1387434"/>
              <a:ext cx="2056356" cy="185728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8" name="Imagem 57">
              <a:extLst>
                <a:ext uri="{FF2B5EF4-FFF2-40B4-BE49-F238E27FC236}">
                  <a16:creationId xmlns:a16="http://schemas.microsoft.com/office/drawing/2014/main" id="{C7794735-DA8B-CC40-B15D-9389BCE75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662230" y="1572118"/>
              <a:ext cx="1171447" cy="986904"/>
            </a:xfrm>
            <a:prstGeom prst="rect">
              <a:avLst/>
            </a:prstGeom>
          </p:spPr>
        </p:pic>
      </p:grpSp>
      <p:sp>
        <p:nvSpPr>
          <p:cNvPr id="61" name="Retângulo 60">
            <a:extLst>
              <a:ext uri="{FF2B5EF4-FFF2-40B4-BE49-F238E27FC236}">
                <a16:creationId xmlns:a16="http://schemas.microsoft.com/office/drawing/2014/main" id="{73094CDB-A86E-4F4E-8669-754AA499B8C7}"/>
              </a:ext>
            </a:extLst>
          </p:cNvPr>
          <p:cNvSpPr/>
          <p:nvPr/>
        </p:nvSpPr>
        <p:spPr>
          <a:xfrm>
            <a:off x="9553323" y="3183577"/>
            <a:ext cx="2056356" cy="2813364"/>
          </a:xfrm>
          <a:prstGeom prst="rect">
            <a:avLst/>
          </a:prstGeom>
          <a:gradFill>
            <a:gsLst>
              <a:gs pos="0">
                <a:srgbClr val="00B3D6"/>
              </a:gs>
              <a:gs pos="100000">
                <a:srgbClr val="00A34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Rectangle 9">
            <a:extLst>
              <a:ext uri="{FF2B5EF4-FFF2-40B4-BE49-F238E27FC236}">
                <a16:creationId xmlns:a16="http://schemas.microsoft.com/office/drawing/2014/main" id="{506644F8-F6A2-154B-9CA6-AA07C8911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5014" y="3474475"/>
            <a:ext cx="1645431" cy="200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pt-BR" sz="14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Uso recomendado para cada etapa do polimento (limpeza de possíveis resíduos) e finalizador após polimento para entradas de portas, borracha, etc.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258A901F-A9A9-4A3A-A1DB-FA4053A0B27F}"/>
              </a:ext>
            </a:extLst>
          </p:cNvPr>
          <p:cNvGrpSpPr/>
          <p:nvPr/>
        </p:nvGrpSpPr>
        <p:grpSpPr>
          <a:xfrm>
            <a:off x="9553322" y="2743706"/>
            <a:ext cx="2056356" cy="591529"/>
            <a:chOff x="9553322" y="2743706"/>
            <a:chExt cx="2056356" cy="591529"/>
          </a:xfrm>
        </p:grpSpPr>
        <p:sp>
          <p:nvSpPr>
            <p:cNvPr id="62" name="Retângulo 61">
              <a:extLst>
                <a:ext uri="{FF2B5EF4-FFF2-40B4-BE49-F238E27FC236}">
                  <a16:creationId xmlns:a16="http://schemas.microsoft.com/office/drawing/2014/main" id="{6E24AAFD-C4B4-B84E-A23A-9FBD46AF6159}"/>
                </a:ext>
              </a:extLst>
            </p:cNvPr>
            <p:cNvSpPr/>
            <p:nvPr/>
          </p:nvSpPr>
          <p:spPr>
            <a:xfrm>
              <a:off x="9553322" y="2743706"/>
              <a:ext cx="2056356" cy="59152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4" name="Rectangle 9">
              <a:extLst>
                <a:ext uri="{FF2B5EF4-FFF2-40B4-BE49-F238E27FC236}">
                  <a16:creationId xmlns:a16="http://schemas.microsoft.com/office/drawing/2014/main" id="{CB1E5F8D-8C37-F84B-9F2E-93FABBAC1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65013" y="2952901"/>
              <a:ext cx="1645432" cy="2651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4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3M Limpeza Final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F1F6208-DD9D-422B-A795-E32176D2655D}"/>
              </a:ext>
            </a:extLst>
          </p:cNvPr>
          <p:cNvGrpSpPr/>
          <p:nvPr/>
        </p:nvGrpSpPr>
        <p:grpSpPr>
          <a:xfrm>
            <a:off x="7285545" y="2743706"/>
            <a:ext cx="2056356" cy="591529"/>
            <a:chOff x="7285545" y="2743706"/>
            <a:chExt cx="2056356" cy="591529"/>
          </a:xfrm>
        </p:grpSpPr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71DFCFE9-4E94-DD4B-9C0D-52265B15FFB6}"/>
                </a:ext>
              </a:extLst>
            </p:cNvPr>
            <p:cNvSpPr/>
            <p:nvPr/>
          </p:nvSpPr>
          <p:spPr>
            <a:xfrm>
              <a:off x="7285545" y="2743706"/>
              <a:ext cx="2056356" cy="59152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Rectangle 9">
              <a:extLst>
                <a:ext uri="{FF2B5EF4-FFF2-40B4-BE49-F238E27FC236}">
                  <a16:creationId xmlns:a16="http://schemas.microsoft.com/office/drawing/2014/main" id="{E1AFF90B-941F-A942-A295-0DCE1AEEE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7236" y="2827933"/>
              <a:ext cx="1645432" cy="440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spcBef>
                  <a:spcPct val="20000"/>
                </a:spcBef>
                <a:buClr>
                  <a:schemeClr val="tx1"/>
                </a:buClr>
              </a:pPr>
              <a:r>
                <a:rPr lang="pt-BR" sz="1400" b="1" dirty="0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Cera Protetora Paste </a:t>
              </a:r>
              <a:r>
                <a:rPr lang="pt-BR" sz="1400" b="1" dirty="0" err="1">
                  <a:solidFill>
                    <a:schemeClr val="bg1"/>
                  </a:solidFill>
                  <a:latin typeface="3M Circular TT" panose="020B0604020101020102" pitchFamily="34" charset="77"/>
                  <a:cs typeface="3M Circular TT" panose="020B0604020101020102" pitchFamily="34" charset="77"/>
                </a:rPr>
                <a:t>Wax</a:t>
              </a:r>
              <a:endParaRPr lang="pt-BR" sz="1400" b="1" dirty="0">
                <a:solidFill>
                  <a:schemeClr val="bg1"/>
                </a:solidFill>
                <a:latin typeface="3M Circular TT" panose="020B0604020101020102" pitchFamily="34" charset="77"/>
                <a:cs typeface="3M Circular TT" panose="020B0604020101020102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715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0"/>
                            </p:stCondLst>
                            <p:childTnLst>
                              <p:par>
                                <p:cTn id="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1" grpId="0" animBg="1"/>
      <p:bldP spid="39" grpId="0" animBg="1"/>
      <p:bldP spid="45" grpId="0" animBg="1"/>
      <p:bldP spid="51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0F0B7DB-643D-764B-B0B5-D84F9E411C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64627"/>
          </a:xfrm>
          <a:prstGeom prst="rect">
            <a:avLst/>
          </a:prstGeom>
        </p:spPr>
      </p:pic>
      <p:graphicFrame>
        <p:nvGraphicFramePr>
          <p:cNvPr id="1026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0"/>
          <a:ext cx="211612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1026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0"/>
                        <a:ext cx="211612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Rectangle 93" hidden="1"/>
          <p:cNvSpPr/>
          <p:nvPr>
            <p:custDataLst>
              <p:tags r:id="rId3"/>
            </p:custDataLst>
          </p:nvPr>
        </p:nvSpPr>
        <p:spPr bwMode="auto">
          <a:xfrm>
            <a:off x="1588" y="0"/>
            <a:ext cx="211612" cy="1587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3M Circular TT Book" panose="020B0604020101020102"/>
              <a:ea typeface="MS PGothic" pitchFamily="34" charset="-128"/>
              <a:cs typeface="+mn-cs"/>
              <a:sym typeface="Arial Narrow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8F98069-7967-4A4A-86CC-F5448ED23C2D}"/>
              </a:ext>
            </a:extLst>
          </p:cNvPr>
          <p:cNvSpPr txBox="1"/>
          <p:nvPr/>
        </p:nvSpPr>
        <p:spPr>
          <a:xfrm>
            <a:off x="1103876" y="1764274"/>
            <a:ext cx="337391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Sistema completo para polimento e espelhamento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6242FDAC-1B1C-492B-B7AC-9CE0620C081D}"/>
              </a:ext>
            </a:extLst>
          </p:cNvPr>
          <p:cNvSpPr txBox="1"/>
          <p:nvPr/>
        </p:nvSpPr>
        <p:spPr>
          <a:xfrm>
            <a:off x="1103876" y="3317656"/>
            <a:ext cx="2429880" cy="3077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Melhor acabamento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8CDCF209-F383-4267-AB33-AE4CAAD98D26}"/>
              </a:ext>
            </a:extLst>
          </p:cNvPr>
          <p:cNvSpPr txBox="1"/>
          <p:nvPr/>
        </p:nvSpPr>
        <p:spPr>
          <a:xfrm>
            <a:off x="1103876" y="5186064"/>
            <a:ext cx="2078460" cy="3077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Maior rendimento 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E76D160E-D768-419A-A1B6-4C04A864F394}"/>
              </a:ext>
            </a:extLst>
          </p:cNvPr>
          <p:cNvSpPr txBox="1"/>
          <p:nvPr/>
        </p:nvSpPr>
        <p:spPr>
          <a:xfrm>
            <a:off x="1103876" y="4563263"/>
            <a:ext cx="36382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Melhor relação custo/benefício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D1E2788F-86C8-4AB3-9317-BB1BB3155BAC}"/>
              </a:ext>
            </a:extLst>
          </p:cNvPr>
          <p:cNvSpPr txBox="1"/>
          <p:nvPr/>
        </p:nvSpPr>
        <p:spPr>
          <a:xfrm>
            <a:off x="1103876" y="3940460"/>
            <a:ext cx="398373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Brilho intenso e “efeito molhado”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0A0FA828-7B3C-4E2F-AA67-57B2C4263514}"/>
              </a:ext>
            </a:extLst>
          </p:cNvPr>
          <p:cNvSpPr txBox="1"/>
          <p:nvPr/>
        </p:nvSpPr>
        <p:spPr>
          <a:xfrm>
            <a:off x="1103876" y="2694853"/>
            <a:ext cx="252809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3M Circular TT Book" panose="020B0604020101020102"/>
                <a:cs typeface="3M Circular TT Book" panose="020B0604020101020102" pitchFamily="34" charset="77"/>
              </a:rPr>
              <a:t>Processo mais rápido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5BFF5F1-416B-4745-8189-F353D6762B4F}"/>
              </a:ext>
            </a:extLst>
          </p:cNvPr>
          <p:cNvSpPr txBox="1"/>
          <p:nvPr/>
        </p:nvSpPr>
        <p:spPr>
          <a:xfrm>
            <a:off x="354909" y="399613"/>
            <a:ext cx="6358311" cy="612381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3M Circular TT" charset="0"/>
                <a:ea typeface="3M Circular TT" charset="0"/>
                <a:cs typeface="3M Circular TT" charset="0"/>
              </a:rPr>
              <a:t>Sistema de Polimento 3M</a:t>
            </a:r>
            <a:endParaRPr lang="en-US" sz="4000" b="1" dirty="0">
              <a:solidFill>
                <a:schemeClr val="bg1"/>
              </a:solidFill>
              <a:latin typeface="3M Circular TT" charset="0"/>
              <a:ea typeface="3M Circular TT" charset="0"/>
              <a:cs typeface="3M Circular TT" charset="0"/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455829D1-0FB0-CB42-933E-5949A35D8089}"/>
              </a:ext>
            </a:extLst>
          </p:cNvPr>
          <p:cNvSpPr>
            <a:spLocks noEditPoints="1"/>
          </p:cNvSpPr>
          <p:nvPr/>
        </p:nvSpPr>
        <p:spPr bwMode="auto">
          <a:xfrm>
            <a:off x="5913041" y="645439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54567E88-43B0-DB4C-9986-7089DA8E5960}"/>
              </a:ext>
            </a:extLst>
          </p:cNvPr>
          <p:cNvSpPr txBox="1"/>
          <p:nvPr/>
        </p:nvSpPr>
        <p:spPr>
          <a:xfrm>
            <a:off x="11689086" y="6533341"/>
            <a:ext cx="24054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544FD03D-09F9-9842-ACC9-86CA7ABA6F0A}" type="slidenum">
              <a:rPr lang="en-US" sz="800" b="1" smtClean="0">
                <a:solidFill>
                  <a:schemeClr val="bg1"/>
                </a:solidFill>
                <a:latin typeface="3M Circular TT" charset="0"/>
                <a:ea typeface="3M Circular TT" charset="0"/>
                <a:cs typeface="3M Circular TT" charset="0"/>
              </a:rPr>
              <a:t>8</a:t>
            </a:fld>
            <a:endParaRPr lang="en-US" sz="800" b="1" dirty="0" err="1">
              <a:solidFill>
                <a:schemeClr val="bg1"/>
              </a:solidFill>
              <a:latin typeface="3M Circular TT" charset="0"/>
              <a:ea typeface="3M Circular TT" charset="0"/>
              <a:cs typeface="3M Circular TT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EB53BB1-E155-6747-98D1-3A814325650F}"/>
              </a:ext>
            </a:extLst>
          </p:cNvPr>
          <p:cNvSpPr txBox="1"/>
          <p:nvPr/>
        </p:nvSpPr>
        <p:spPr>
          <a:xfrm>
            <a:off x="141904" y="6475413"/>
            <a:ext cx="2990180" cy="194691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pt-BR" sz="800" dirty="0">
                <a:solidFill>
                  <a:schemeClr val="bg1"/>
                </a:solidFill>
                <a:latin typeface="3M Circular TT Book" panose="020B0604020101020102"/>
                <a:ea typeface="3M Circular TT Book" charset="0"/>
                <a:cs typeface="3M Circular TT Book" charset="0"/>
              </a:rPr>
              <a:t>© 3M 2020. Todos os direitos reservados. Confidencial 3M.</a:t>
            </a:r>
            <a:endParaRPr lang="en-US" sz="800" dirty="0">
              <a:solidFill>
                <a:schemeClr val="bg1"/>
              </a:solidFill>
              <a:latin typeface="3M Circular TT Book" panose="020B0604020101020102"/>
              <a:ea typeface="3M Circular TT Book" charset="0"/>
              <a:cs typeface="3M Circular TT Book" charset="0"/>
            </a:endParaRPr>
          </a:p>
        </p:txBody>
      </p:sp>
      <p:grpSp>
        <p:nvGrpSpPr>
          <p:cNvPr id="21" name="Graphic 19118">
            <a:extLst>
              <a:ext uri="{FF2B5EF4-FFF2-40B4-BE49-F238E27FC236}">
                <a16:creationId xmlns:a16="http://schemas.microsoft.com/office/drawing/2014/main" id="{12B56F6A-A2F6-4235-AEF5-8933A3344835}"/>
              </a:ext>
            </a:extLst>
          </p:cNvPr>
          <p:cNvGrpSpPr/>
          <p:nvPr/>
        </p:nvGrpSpPr>
        <p:grpSpPr>
          <a:xfrm>
            <a:off x="489586" y="4511894"/>
            <a:ext cx="440550" cy="425249"/>
            <a:chOff x="3319780" y="6551613"/>
            <a:chExt cx="228600" cy="228600"/>
          </a:xfrm>
          <a:solidFill>
            <a:schemeClr val="bg1"/>
          </a:solidFill>
        </p:grpSpPr>
        <p:sp>
          <p:nvSpPr>
            <p:cNvPr id="26" name="Freeform: Shape 19742">
              <a:extLst>
                <a:ext uri="{FF2B5EF4-FFF2-40B4-BE49-F238E27FC236}">
                  <a16:creationId xmlns:a16="http://schemas.microsoft.com/office/drawing/2014/main" id="{038A6F1E-BAA4-4A83-8F14-9477A9A4CCFB}"/>
                </a:ext>
              </a:extLst>
            </p:cNvPr>
            <p:cNvSpPr/>
            <p:nvPr/>
          </p:nvSpPr>
          <p:spPr>
            <a:xfrm>
              <a:off x="3410172" y="6627813"/>
              <a:ext cx="47625" cy="85725"/>
            </a:xfrm>
            <a:custGeom>
              <a:avLst/>
              <a:gdLst>
                <a:gd name="connsiteX0" fmla="*/ 25241 w 47625"/>
                <a:gd name="connsiteY0" fmla="*/ 85725 h 85725"/>
                <a:gd name="connsiteX1" fmla="*/ 4763 w 47625"/>
                <a:gd name="connsiteY1" fmla="*/ 85725 h 85725"/>
                <a:gd name="connsiteX2" fmla="*/ 0 w 47625"/>
                <a:gd name="connsiteY2" fmla="*/ 80963 h 85725"/>
                <a:gd name="connsiteX3" fmla="*/ 4763 w 47625"/>
                <a:gd name="connsiteY3" fmla="*/ 76200 h 85725"/>
                <a:gd name="connsiteX4" fmla="*/ 25241 w 47625"/>
                <a:gd name="connsiteY4" fmla="*/ 76200 h 85725"/>
                <a:gd name="connsiteX5" fmla="*/ 37814 w 47625"/>
                <a:gd name="connsiteY5" fmla="*/ 66294 h 85725"/>
                <a:gd name="connsiteX6" fmla="*/ 31052 w 47625"/>
                <a:gd name="connsiteY6" fmla="*/ 51816 h 85725"/>
                <a:gd name="connsiteX7" fmla="*/ 12478 w 47625"/>
                <a:gd name="connsiteY7" fmla="*/ 42482 h 85725"/>
                <a:gd name="connsiteX8" fmla="*/ 667 w 47625"/>
                <a:gd name="connsiteY8" fmla="*/ 17240 h 85725"/>
                <a:gd name="connsiteX9" fmla="*/ 22479 w 47625"/>
                <a:gd name="connsiteY9" fmla="*/ 0 h 85725"/>
                <a:gd name="connsiteX10" fmla="*/ 42863 w 47625"/>
                <a:gd name="connsiteY10" fmla="*/ 0 h 85725"/>
                <a:gd name="connsiteX11" fmla="*/ 47625 w 47625"/>
                <a:gd name="connsiteY11" fmla="*/ 4763 h 85725"/>
                <a:gd name="connsiteX12" fmla="*/ 42863 w 47625"/>
                <a:gd name="connsiteY12" fmla="*/ 9525 h 85725"/>
                <a:gd name="connsiteX13" fmla="*/ 22479 w 47625"/>
                <a:gd name="connsiteY13" fmla="*/ 9525 h 85725"/>
                <a:gd name="connsiteX14" fmla="*/ 9906 w 47625"/>
                <a:gd name="connsiteY14" fmla="*/ 19431 h 85725"/>
                <a:gd name="connsiteX15" fmla="*/ 16669 w 47625"/>
                <a:gd name="connsiteY15" fmla="*/ 33909 h 85725"/>
                <a:gd name="connsiteX16" fmla="*/ 35243 w 47625"/>
                <a:gd name="connsiteY16" fmla="*/ 43243 h 85725"/>
                <a:gd name="connsiteX17" fmla="*/ 47054 w 47625"/>
                <a:gd name="connsiteY17" fmla="*/ 68485 h 85725"/>
                <a:gd name="connsiteX18" fmla="*/ 25241 w 47625"/>
                <a:gd name="connsiteY18" fmla="*/ 8572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625" h="85725">
                  <a:moveTo>
                    <a:pt x="25241" y="85725"/>
                  </a:moveTo>
                  <a:lnTo>
                    <a:pt x="4763" y="85725"/>
                  </a:lnTo>
                  <a:cubicBezTo>
                    <a:pt x="2096" y="85725"/>
                    <a:pt x="0" y="83630"/>
                    <a:pt x="0" y="80963"/>
                  </a:cubicBezTo>
                  <a:cubicBezTo>
                    <a:pt x="0" y="78295"/>
                    <a:pt x="2096" y="76200"/>
                    <a:pt x="4763" y="76200"/>
                  </a:cubicBezTo>
                  <a:lnTo>
                    <a:pt x="25241" y="76200"/>
                  </a:lnTo>
                  <a:cubicBezTo>
                    <a:pt x="31242" y="76200"/>
                    <a:pt x="36386" y="72104"/>
                    <a:pt x="37814" y="66294"/>
                  </a:cubicBezTo>
                  <a:cubicBezTo>
                    <a:pt x="39243" y="60484"/>
                    <a:pt x="36386" y="54483"/>
                    <a:pt x="31052" y="51816"/>
                  </a:cubicBezTo>
                  <a:lnTo>
                    <a:pt x="12478" y="42482"/>
                  </a:lnTo>
                  <a:cubicBezTo>
                    <a:pt x="3143" y="37814"/>
                    <a:pt x="-1714" y="27432"/>
                    <a:pt x="667" y="17240"/>
                  </a:cubicBezTo>
                  <a:cubicBezTo>
                    <a:pt x="3048" y="7048"/>
                    <a:pt x="12002" y="0"/>
                    <a:pt x="22479" y="0"/>
                  </a:cubicBezTo>
                  <a:lnTo>
                    <a:pt x="42863" y="0"/>
                  </a:lnTo>
                  <a:cubicBezTo>
                    <a:pt x="45529" y="0"/>
                    <a:pt x="47625" y="2095"/>
                    <a:pt x="47625" y="4763"/>
                  </a:cubicBezTo>
                  <a:cubicBezTo>
                    <a:pt x="47625" y="7430"/>
                    <a:pt x="45529" y="9525"/>
                    <a:pt x="42863" y="9525"/>
                  </a:cubicBezTo>
                  <a:lnTo>
                    <a:pt x="22479" y="9525"/>
                  </a:lnTo>
                  <a:cubicBezTo>
                    <a:pt x="16478" y="9525"/>
                    <a:pt x="11335" y="13621"/>
                    <a:pt x="9906" y="19431"/>
                  </a:cubicBezTo>
                  <a:cubicBezTo>
                    <a:pt x="8477" y="25241"/>
                    <a:pt x="11335" y="31242"/>
                    <a:pt x="16669" y="33909"/>
                  </a:cubicBezTo>
                  <a:lnTo>
                    <a:pt x="35243" y="43243"/>
                  </a:lnTo>
                  <a:cubicBezTo>
                    <a:pt x="44577" y="47911"/>
                    <a:pt x="49435" y="58293"/>
                    <a:pt x="47054" y="68485"/>
                  </a:cubicBezTo>
                  <a:cubicBezTo>
                    <a:pt x="44672" y="78581"/>
                    <a:pt x="35719" y="85725"/>
                    <a:pt x="25241" y="857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9743">
              <a:extLst>
                <a:ext uri="{FF2B5EF4-FFF2-40B4-BE49-F238E27FC236}">
                  <a16:creationId xmlns:a16="http://schemas.microsoft.com/office/drawing/2014/main" id="{F9AED9AC-A055-45F0-9973-7BA9B6083BEA}"/>
                </a:ext>
              </a:extLst>
            </p:cNvPr>
            <p:cNvSpPr/>
            <p:nvPr/>
          </p:nvSpPr>
          <p:spPr>
            <a:xfrm>
              <a:off x="3424555" y="6704013"/>
              <a:ext cx="9525" cy="19050"/>
            </a:xfrm>
            <a:custGeom>
              <a:avLst/>
              <a:gdLst>
                <a:gd name="connsiteX0" fmla="*/ 4763 w 9525"/>
                <a:gd name="connsiteY0" fmla="*/ 23813 h 19050"/>
                <a:gd name="connsiteX1" fmla="*/ 0 w 9525"/>
                <a:gd name="connsiteY1" fmla="*/ 19050 h 19050"/>
                <a:gd name="connsiteX2" fmla="*/ 0 w 9525"/>
                <a:gd name="connsiteY2" fmla="*/ 4763 h 19050"/>
                <a:gd name="connsiteX3" fmla="*/ 4763 w 9525"/>
                <a:gd name="connsiteY3" fmla="*/ 0 h 19050"/>
                <a:gd name="connsiteX4" fmla="*/ 9525 w 9525"/>
                <a:gd name="connsiteY4" fmla="*/ 4763 h 19050"/>
                <a:gd name="connsiteX5" fmla="*/ 9525 w 9525"/>
                <a:gd name="connsiteY5" fmla="*/ 19050 h 19050"/>
                <a:gd name="connsiteX6" fmla="*/ 4763 w 9525"/>
                <a:gd name="connsiteY6" fmla="*/ 238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" h="19050">
                  <a:moveTo>
                    <a:pt x="4763" y="23813"/>
                  </a:moveTo>
                  <a:cubicBezTo>
                    <a:pt x="2096" y="23813"/>
                    <a:pt x="0" y="21717"/>
                    <a:pt x="0" y="19050"/>
                  </a:cubicBezTo>
                  <a:lnTo>
                    <a:pt x="0" y="4763"/>
                  </a:lnTo>
                  <a:cubicBezTo>
                    <a:pt x="0" y="2095"/>
                    <a:pt x="2096" y="0"/>
                    <a:pt x="4763" y="0"/>
                  </a:cubicBezTo>
                  <a:cubicBezTo>
                    <a:pt x="7429" y="0"/>
                    <a:pt x="9525" y="2095"/>
                    <a:pt x="9525" y="4763"/>
                  </a:cubicBezTo>
                  <a:lnTo>
                    <a:pt x="9525" y="19050"/>
                  </a:lnTo>
                  <a:cubicBezTo>
                    <a:pt x="9525" y="21717"/>
                    <a:pt x="7334" y="23813"/>
                    <a:pt x="4763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9744">
              <a:extLst>
                <a:ext uri="{FF2B5EF4-FFF2-40B4-BE49-F238E27FC236}">
                  <a16:creationId xmlns:a16="http://schemas.microsoft.com/office/drawing/2014/main" id="{EC654147-C185-4539-9454-257656BF9E56}"/>
                </a:ext>
              </a:extLst>
            </p:cNvPr>
            <p:cNvSpPr/>
            <p:nvPr/>
          </p:nvSpPr>
          <p:spPr>
            <a:xfrm>
              <a:off x="3434080" y="6613526"/>
              <a:ext cx="9525" cy="19050"/>
            </a:xfrm>
            <a:custGeom>
              <a:avLst/>
              <a:gdLst>
                <a:gd name="connsiteX0" fmla="*/ 4763 w 9525"/>
                <a:gd name="connsiteY0" fmla="*/ 23813 h 19050"/>
                <a:gd name="connsiteX1" fmla="*/ 0 w 9525"/>
                <a:gd name="connsiteY1" fmla="*/ 19050 h 19050"/>
                <a:gd name="connsiteX2" fmla="*/ 0 w 9525"/>
                <a:gd name="connsiteY2" fmla="*/ 4763 h 19050"/>
                <a:gd name="connsiteX3" fmla="*/ 4763 w 9525"/>
                <a:gd name="connsiteY3" fmla="*/ 0 h 19050"/>
                <a:gd name="connsiteX4" fmla="*/ 9525 w 9525"/>
                <a:gd name="connsiteY4" fmla="*/ 4763 h 19050"/>
                <a:gd name="connsiteX5" fmla="*/ 9525 w 9525"/>
                <a:gd name="connsiteY5" fmla="*/ 19050 h 19050"/>
                <a:gd name="connsiteX6" fmla="*/ 4763 w 9525"/>
                <a:gd name="connsiteY6" fmla="*/ 238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" h="19050">
                  <a:moveTo>
                    <a:pt x="4763" y="23813"/>
                  </a:moveTo>
                  <a:cubicBezTo>
                    <a:pt x="2096" y="23813"/>
                    <a:pt x="0" y="21717"/>
                    <a:pt x="0" y="19050"/>
                  </a:cubicBezTo>
                  <a:lnTo>
                    <a:pt x="0" y="4763"/>
                  </a:lnTo>
                  <a:cubicBezTo>
                    <a:pt x="0" y="2095"/>
                    <a:pt x="2096" y="0"/>
                    <a:pt x="4763" y="0"/>
                  </a:cubicBezTo>
                  <a:cubicBezTo>
                    <a:pt x="7429" y="0"/>
                    <a:pt x="9525" y="2095"/>
                    <a:pt x="9525" y="4763"/>
                  </a:cubicBezTo>
                  <a:lnTo>
                    <a:pt x="9525" y="19050"/>
                  </a:lnTo>
                  <a:cubicBezTo>
                    <a:pt x="9525" y="21717"/>
                    <a:pt x="7334" y="23813"/>
                    <a:pt x="4763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9745">
              <a:extLst>
                <a:ext uri="{FF2B5EF4-FFF2-40B4-BE49-F238E27FC236}">
                  <a16:creationId xmlns:a16="http://schemas.microsoft.com/office/drawing/2014/main" id="{255AC77A-EE50-452F-AA3C-727F99CF2B40}"/>
                </a:ext>
              </a:extLst>
            </p:cNvPr>
            <p:cNvSpPr/>
            <p:nvPr/>
          </p:nvSpPr>
          <p:spPr>
            <a:xfrm>
              <a:off x="3319780" y="6551613"/>
              <a:ext cx="228600" cy="228600"/>
            </a:xfrm>
            <a:custGeom>
              <a:avLst/>
              <a:gdLst>
                <a:gd name="connsiteX0" fmla="*/ 114300 w 228600"/>
                <a:gd name="connsiteY0" fmla="*/ 228600 h 228600"/>
                <a:gd name="connsiteX1" fmla="*/ 0 w 228600"/>
                <a:gd name="connsiteY1" fmla="*/ 114300 h 228600"/>
                <a:gd name="connsiteX2" fmla="*/ 114300 w 228600"/>
                <a:gd name="connsiteY2" fmla="*/ 0 h 228600"/>
                <a:gd name="connsiteX3" fmla="*/ 228600 w 228600"/>
                <a:gd name="connsiteY3" fmla="*/ 114300 h 228600"/>
                <a:gd name="connsiteX4" fmla="*/ 114300 w 228600"/>
                <a:gd name="connsiteY4" fmla="*/ 228600 h 228600"/>
                <a:gd name="connsiteX5" fmla="*/ 114300 w 228600"/>
                <a:gd name="connsiteY5" fmla="*/ 9525 h 228600"/>
                <a:gd name="connsiteX6" fmla="*/ 9525 w 228600"/>
                <a:gd name="connsiteY6" fmla="*/ 114300 h 228600"/>
                <a:gd name="connsiteX7" fmla="*/ 114300 w 228600"/>
                <a:gd name="connsiteY7" fmla="*/ 219075 h 228600"/>
                <a:gd name="connsiteX8" fmla="*/ 219075 w 228600"/>
                <a:gd name="connsiteY8" fmla="*/ 114300 h 228600"/>
                <a:gd name="connsiteX9" fmla="*/ 114300 w 228600"/>
                <a:gd name="connsiteY9" fmla="*/ 95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4300" y="228600"/>
                  </a:moveTo>
                  <a:cubicBezTo>
                    <a:pt x="51244" y="228600"/>
                    <a:pt x="0" y="177355"/>
                    <a:pt x="0" y="114300"/>
                  </a:cubicBezTo>
                  <a:cubicBezTo>
                    <a:pt x="0" y="51245"/>
                    <a:pt x="51244" y="0"/>
                    <a:pt x="114300" y="0"/>
                  </a:cubicBezTo>
                  <a:cubicBezTo>
                    <a:pt x="177355" y="0"/>
                    <a:pt x="228600" y="51245"/>
                    <a:pt x="228600" y="114300"/>
                  </a:cubicBezTo>
                  <a:cubicBezTo>
                    <a:pt x="228600" y="177355"/>
                    <a:pt x="177260" y="228600"/>
                    <a:pt x="114300" y="228600"/>
                  </a:cubicBezTo>
                  <a:close/>
                  <a:moveTo>
                    <a:pt x="114300" y="9525"/>
                  </a:moveTo>
                  <a:cubicBezTo>
                    <a:pt x="56483" y="9525"/>
                    <a:pt x="9525" y="56483"/>
                    <a:pt x="9525" y="114300"/>
                  </a:cubicBezTo>
                  <a:cubicBezTo>
                    <a:pt x="9525" y="172117"/>
                    <a:pt x="56483" y="219075"/>
                    <a:pt x="114300" y="219075"/>
                  </a:cubicBezTo>
                  <a:cubicBezTo>
                    <a:pt x="172117" y="219075"/>
                    <a:pt x="219075" y="172117"/>
                    <a:pt x="219075" y="114300"/>
                  </a:cubicBezTo>
                  <a:cubicBezTo>
                    <a:pt x="219075" y="56483"/>
                    <a:pt x="172021" y="9525"/>
                    <a:pt x="114300" y="9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aphic 1">
            <a:extLst>
              <a:ext uri="{FF2B5EF4-FFF2-40B4-BE49-F238E27FC236}">
                <a16:creationId xmlns:a16="http://schemas.microsoft.com/office/drawing/2014/main" id="{EA23CE95-8342-4569-88BD-6E5D882073E3}"/>
              </a:ext>
            </a:extLst>
          </p:cNvPr>
          <p:cNvGrpSpPr/>
          <p:nvPr/>
        </p:nvGrpSpPr>
        <p:grpSpPr>
          <a:xfrm>
            <a:off x="490499" y="2581494"/>
            <a:ext cx="412854" cy="454838"/>
            <a:chOff x="3744700" y="6352698"/>
            <a:chExt cx="180975" cy="200025"/>
          </a:xfrm>
          <a:solidFill>
            <a:schemeClr val="bg1"/>
          </a:solidFill>
        </p:grpSpPr>
        <p:sp>
          <p:nvSpPr>
            <p:cNvPr id="32" name="Freeform: Shape 25571">
              <a:extLst>
                <a:ext uri="{FF2B5EF4-FFF2-40B4-BE49-F238E27FC236}">
                  <a16:creationId xmlns:a16="http://schemas.microsoft.com/office/drawing/2014/main" id="{35F2EC5D-64B0-4D08-86A8-5FCAAA37C04E}"/>
                </a:ext>
              </a:extLst>
            </p:cNvPr>
            <p:cNvSpPr/>
            <p:nvPr/>
          </p:nvSpPr>
          <p:spPr>
            <a:xfrm>
              <a:off x="3762835" y="6360153"/>
              <a:ext cx="76200" cy="104775"/>
            </a:xfrm>
            <a:custGeom>
              <a:avLst/>
              <a:gdLst>
                <a:gd name="connsiteX0" fmla="*/ 77168 w 76200"/>
                <a:gd name="connsiteY0" fmla="*/ 106750 h 104775"/>
                <a:gd name="connsiteX1" fmla="*/ 73358 w 76200"/>
                <a:gd name="connsiteY1" fmla="*/ 104845 h 104775"/>
                <a:gd name="connsiteX2" fmla="*/ 968 w 76200"/>
                <a:gd name="connsiteY2" fmla="*/ 7595 h 104775"/>
                <a:gd name="connsiteX3" fmla="*/ 1920 w 76200"/>
                <a:gd name="connsiteY3" fmla="*/ 927 h 104775"/>
                <a:gd name="connsiteX4" fmla="*/ 8588 w 76200"/>
                <a:gd name="connsiteY4" fmla="*/ 1879 h 104775"/>
                <a:gd name="connsiteX5" fmla="*/ 80978 w 76200"/>
                <a:gd name="connsiteY5" fmla="*/ 99130 h 104775"/>
                <a:gd name="connsiteX6" fmla="*/ 80025 w 76200"/>
                <a:gd name="connsiteY6" fmla="*/ 105797 h 104775"/>
                <a:gd name="connsiteX7" fmla="*/ 77168 w 76200"/>
                <a:gd name="connsiteY7" fmla="*/ 10675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00" h="104775">
                  <a:moveTo>
                    <a:pt x="77168" y="106750"/>
                  </a:moveTo>
                  <a:cubicBezTo>
                    <a:pt x="75739" y="106750"/>
                    <a:pt x="74310" y="106083"/>
                    <a:pt x="73358" y="104845"/>
                  </a:cubicBezTo>
                  <a:lnTo>
                    <a:pt x="968" y="7595"/>
                  </a:lnTo>
                  <a:cubicBezTo>
                    <a:pt x="-651" y="5499"/>
                    <a:pt x="-175" y="2451"/>
                    <a:pt x="1920" y="927"/>
                  </a:cubicBezTo>
                  <a:cubicBezTo>
                    <a:pt x="4016" y="-597"/>
                    <a:pt x="6969" y="-216"/>
                    <a:pt x="8588" y="1879"/>
                  </a:cubicBezTo>
                  <a:lnTo>
                    <a:pt x="80978" y="99130"/>
                  </a:lnTo>
                  <a:cubicBezTo>
                    <a:pt x="82597" y="101225"/>
                    <a:pt x="82121" y="104273"/>
                    <a:pt x="80025" y="105797"/>
                  </a:cubicBezTo>
                  <a:cubicBezTo>
                    <a:pt x="79168" y="106464"/>
                    <a:pt x="78120" y="106750"/>
                    <a:pt x="77168" y="106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5572">
              <a:extLst>
                <a:ext uri="{FF2B5EF4-FFF2-40B4-BE49-F238E27FC236}">
                  <a16:creationId xmlns:a16="http://schemas.microsoft.com/office/drawing/2014/main" id="{DDBAEBDF-960B-464C-A4CC-AE4E98128E01}"/>
                </a:ext>
              </a:extLst>
            </p:cNvPr>
            <p:cNvSpPr/>
            <p:nvPr/>
          </p:nvSpPr>
          <p:spPr>
            <a:xfrm>
              <a:off x="3744700" y="6371594"/>
              <a:ext cx="180975" cy="180975"/>
            </a:xfrm>
            <a:custGeom>
              <a:avLst/>
              <a:gdLst>
                <a:gd name="connsiteX0" fmla="*/ 95303 w 180975"/>
                <a:gd name="connsiteY0" fmla="*/ 185797 h 180975"/>
                <a:gd name="connsiteX1" fmla="*/ 21294 w 180975"/>
                <a:gd name="connsiteY1" fmla="*/ 150650 h 180975"/>
                <a:gd name="connsiteX2" fmla="*/ 14246 w 180975"/>
                <a:gd name="connsiteY2" fmla="*/ 40445 h 180975"/>
                <a:gd name="connsiteX3" fmla="*/ 20818 w 180975"/>
                <a:gd name="connsiteY3" fmla="*/ 38922 h 180975"/>
                <a:gd name="connsiteX4" fmla="*/ 22342 w 180975"/>
                <a:gd name="connsiteY4" fmla="*/ 45494 h 180975"/>
                <a:gd name="connsiteX5" fmla="*/ 28723 w 180975"/>
                <a:gd name="connsiteY5" fmla="*/ 144649 h 180975"/>
                <a:gd name="connsiteX6" fmla="*/ 124450 w 180975"/>
                <a:gd name="connsiteY6" fmla="*/ 171223 h 180975"/>
                <a:gd name="connsiteX7" fmla="*/ 180933 w 180975"/>
                <a:gd name="connsiteY7" fmla="*/ 89499 h 180975"/>
                <a:gd name="connsiteX8" fmla="*/ 122259 w 180975"/>
                <a:gd name="connsiteY8" fmla="*/ 9298 h 180975"/>
                <a:gd name="connsiteX9" fmla="*/ 119211 w 180975"/>
                <a:gd name="connsiteY9" fmla="*/ 3298 h 180975"/>
                <a:gd name="connsiteX10" fmla="*/ 125212 w 180975"/>
                <a:gd name="connsiteY10" fmla="*/ 250 h 180975"/>
                <a:gd name="connsiteX11" fmla="*/ 190363 w 180975"/>
                <a:gd name="connsiteY11" fmla="*/ 89404 h 180975"/>
                <a:gd name="connsiteX12" fmla="*/ 127593 w 180975"/>
                <a:gd name="connsiteY12" fmla="*/ 180177 h 180975"/>
                <a:gd name="connsiteX13" fmla="*/ 95303 w 180975"/>
                <a:gd name="connsiteY13" fmla="*/ 1857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0975" h="180975">
                  <a:moveTo>
                    <a:pt x="95303" y="185797"/>
                  </a:moveTo>
                  <a:cubicBezTo>
                    <a:pt x="67109" y="185797"/>
                    <a:pt x="39772" y="173319"/>
                    <a:pt x="21294" y="150650"/>
                  </a:cubicBezTo>
                  <a:cubicBezTo>
                    <a:pt x="-4233" y="119217"/>
                    <a:pt x="-7091" y="74926"/>
                    <a:pt x="14246" y="40445"/>
                  </a:cubicBezTo>
                  <a:cubicBezTo>
                    <a:pt x="15579" y="38159"/>
                    <a:pt x="18532" y="37493"/>
                    <a:pt x="20818" y="38922"/>
                  </a:cubicBezTo>
                  <a:cubicBezTo>
                    <a:pt x="23104" y="40255"/>
                    <a:pt x="23771" y="43207"/>
                    <a:pt x="22342" y="45494"/>
                  </a:cubicBezTo>
                  <a:cubicBezTo>
                    <a:pt x="3197" y="76545"/>
                    <a:pt x="5673" y="116360"/>
                    <a:pt x="28723" y="144649"/>
                  </a:cubicBezTo>
                  <a:cubicBezTo>
                    <a:pt x="51679" y="172938"/>
                    <a:pt x="90160" y="183606"/>
                    <a:pt x="124450" y="171223"/>
                  </a:cubicBezTo>
                  <a:cubicBezTo>
                    <a:pt x="158740" y="158841"/>
                    <a:pt x="181409" y="125980"/>
                    <a:pt x="180933" y="89499"/>
                  </a:cubicBezTo>
                  <a:cubicBezTo>
                    <a:pt x="180457" y="53018"/>
                    <a:pt x="156930" y="20824"/>
                    <a:pt x="122259" y="9298"/>
                  </a:cubicBezTo>
                  <a:cubicBezTo>
                    <a:pt x="119782" y="8441"/>
                    <a:pt x="118449" y="5774"/>
                    <a:pt x="119211" y="3298"/>
                  </a:cubicBezTo>
                  <a:cubicBezTo>
                    <a:pt x="120068" y="822"/>
                    <a:pt x="122735" y="-607"/>
                    <a:pt x="125212" y="250"/>
                  </a:cubicBezTo>
                  <a:cubicBezTo>
                    <a:pt x="163693" y="13013"/>
                    <a:pt x="189791" y="48827"/>
                    <a:pt x="190363" y="89404"/>
                  </a:cubicBezTo>
                  <a:cubicBezTo>
                    <a:pt x="190934" y="129885"/>
                    <a:pt x="165693" y="166366"/>
                    <a:pt x="127593" y="180177"/>
                  </a:cubicBezTo>
                  <a:cubicBezTo>
                    <a:pt x="117115" y="183987"/>
                    <a:pt x="106162" y="185797"/>
                    <a:pt x="95303" y="185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5573">
              <a:extLst>
                <a:ext uri="{FF2B5EF4-FFF2-40B4-BE49-F238E27FC236}">
                  <a16:creationId xmlns:a16="http://schemas.microsoft.com/office/drawing/2014/main" id="{FAD5A070-68CF-4360-A3E6-259A1A933C9A}"/>
                </a:ext>
              </a:extLst>
            </p:cNvPr>
            <p:cNvSpPr/>
            <p:nvPr/>
          </p:nvSpPr>
          <p:spPr>
            <a:xfrm>
              <a:off x="3816191" y="6352698"/>
              <a:ext cx="38100" cy="38100"/>
            </a:xfrm>
            <a:custGeom>
              <a:avLst/>
              <a:gdLst>
                <a:gd name="connsiteX0" fmla="*/ 19050 w 38100"/>
                <a:gd name="connsiteY0" fmla="*/ 38100 h 38100"/>
                <a:gd name="connsiteX1" fmla="*/ 0 w 38100"/>
                <a:gd name="connsiteY1" fmla="*/ 19050 h 38100"/>
                <a:gd name="connsiteX2" fmla="*/ 19050 w 38100"/>
                <a:gd name="connsiteY2" fmla="*/ 0 h 38100"/>
                <a:gd name="connsiteX3" fmla="*/ 38100 w 38100"/>
                <a:gd name="connsiteY3" fmla="*/ 19050 h 38100"/>
                <a:gd name="connsiteX4" fmla="*/ 19050 w 38100"/>
                <a:gd name="connsiteY4" fmla="*/ 38100 h 38100"/>
                <a:gd name="connsiteX5" fmla="*/ 19050 w 38100"/>
                <a:gd name="connsiteY5" fmla="*/ 9525 h 38100"/>
                <a:gd name="connsiteX6" fmla="*/ 9525 w 38100"/>
                <a:gd name="connsiteY6" fmla="*/ 19050 h 38100"/>
                <a:gd name="connsiteX7" fmla="*/ 19050 w 38100"/>
                <a:gd name="connsiteY7" fmla="*/ 28575 h 38100"/>
                <a:gd name="connsiteX8" fmla="*/ 28575 w 38100"/>
                <a:gd name="connsiteY8" fmla="*/ 19050 h 38100"/>
                <a:gd name="connsiteX9" fmla="*/ 19050 w 38100"/>
                <a:gd name="connsiteY9" fmla="*/ 952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" h="38100">
                  <a:moveTo>
                    <a:pt x="19050" y="38100"/>
                  </a:moveTo>
                  <a:cubicBezTo>
                    <a:pt x="8572" y="38100"/>
                    <a:pt x="0" y="29527"/>
                    <a:pt x="0" y="19050"/>
                  </a:cubicBezTo>
                  <a:cubicBezTo>
                    <a:pt x="0" y="8572"/>
                    <a:pt x="8572" y="0"/>
                    <a:pt x="19050" y="0"/>
                  </a:cubicBezTo>
                  <a:cubicBezTo>
                    <a:pt x="29528" y="0"/>
                    <a:pt x="38100" y="8572"/>
                    <a:pt x="38100" y="19050"/>
                  </a:cubicBezTo>
                  <a:cubicBezTo>
                    <a:pt x="38100" y="29527"/>
                    <a:pt x="29528" y="38100"/>
                    <a:pt x="19050" y="38100"/>
                  </a:cubicBezTo>
                  <a:close/>
                  <a:moveTo>
                    <a:pt x="19050" y="9525"/>
                  </a:moveTo>
                  <a:cubicBezTo>
                    <a:pt x="13811" y="9525"/>
                    <a:pt x="9525" y="13811"/>
                    <a:pt x="9525" y="19050"/>
                  </a:cubicBezTo>
                  <a:cubicBezTo>
                    <a:pt x="9525" y="24289"/>
                    <a:pt x="13811" y="28575"/>
                    <a:pt x="19050" y="28575"/>
                  </a:cubicBezTo>
                  <a:cubicBezTo>
                    <a:pt x="24289" y="28575"/>
                    <a:pt x="28575" y="24289"/>
                    <a:pt x="28575" y="19050"/>
                  </a:cubicBezTo>
                  <a:cubicBezTo>
                    <a:pt x="28575" y="13811"/>
                    <a:pt x="24289" y="9525"/>
                    <a:pt x="19050" y="9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aphic 1">
            <a:extLst>
              <a:ext uri="{FF2B5EF4-FFF2-40B4-BE49-F238E27FC236}">
                <a16:creationId xmlns:a16="http://schemas.microsoft.com/office/drawing/2014/main" id="{9C53B72F-3C05-4BC2-A7C5-2F4FF562DB19}"/>
              </a:ext>
            </a:extLst>
          </p:cNvPr>
          <p:cNvGrpSpPr/>
          <p:nvPr/>
        </p:nvGrpSpPr>
        <p:grpSpPr>
          <a:xfrm>
            <a:off x="502264" y="3201702"/>
            <a:ext cx="377774" cy="410823"/>
            <a:chOff x="4734693" y="7381716"/>
            <a:chExt cx="194460" cy="194460"/>
          </a:xfrm>
          <a:solidFill>
            <a:schemeClr val="bg1"/>
          </a:solidFill>
        </p:grpSpPr>
        <p:sp>
          <p:nvSpPr>
            <p:cNvPr id="56" name="Freeform: Shape 8824">
              <a:extLst>
                <a:ext uri="{FF2B5EF4-FFF2-40B4-BE49-F238E27FC236}">
                  <a16:creationId xmlns:a16="http://schemas.microsoft.com/office/drawing/2014/main" id="{5070ECFC-AD34-479E-AE32-8A6A7CFCBDF9}"/>
                </a:ext>
              </a:extLst>
            </p:cNvPr>
            <p:cNvSpPr/>
            <p:nvPr/>
          </p:nvSpPr>
          <p:spPr>
            <a:xfrm>
              <a:off x="4792147" y="7381716"/>
              <a:ext cx="79552" cy="79552"/>
            </a:xfrm>
            <a:custGeom>
              <a:avLst/>
              <a:gdLst>
                <a:gd name="connsiteX0" fmla="*/ 17267 w 79551"/>
                <a:gd name="connsiteY0" fmla="*/ 86358 h 79551"/>
                <a:gd name="connsiteX1" fmla="*/ 13201 w 79551"/>
                <a:gd name="connsiteY1" fmla="*/ 85032 h 79551"/>
                <a:gd name="connsiteX2" fmla="*/ 10991 w 79551"/>
                <a:gd name="connsiteY2" fmla="*/ 77430 h 79551"/>
                <a:gd name="connsiteX3" fmla="*/ 20449 w 79551"/>
                <a:gd name="connsiteY3" fmla="*/ 52239 h 79551"/>
                <a:gd name="connsiteX4" fmla="*/ 3036 w 79551"/>
                <a:gd name="connsiteY4" fmla="*/ 41190 h 79551"/>
                <a:gd name="connsiteX5" fmla="*/ 296 w 79551"/>
                <a:gd name="connsiteY5" fmla="*/ 33677 h 79551"/>
                <a:gd name="connsiteX6" fmla="*/ 6572 w 79551"/>
                <a:gd name="connsiteY6" fmla="*/ 28992 h 79551"/>
                <a:gd name="connsiteX7" fmla="*/ 31233 w 79551"/>
                <a:gd name="connsiteY7" fmla="*/ 28992 h 79551"/>
                <a:gd name="connsiteX8" fmla="*/ 37155 w 79551"/>
                <a:gd name="connsiteY8" fmla="*/ 4950 h 79551"/>
                <a:gd name="connsiteX9" fmla="*/ 37155 w 79551"/>
                <a:gd name="connsiteY9" fmla="*/ 4950 h 79551"/>
                <a:gd name="connsiteX10" fmla="*/ 43607 w 79551"/>
                <a:gd name="connsiteY10" fmla="*/ 0 h 79551"/>
                <a:gd name="connsiteX11" fmla="*/ 50060 w 79551"/>
                <a:gd name="connsiteY11" fmla="*/ 4950 h 79551"/>
                <a:gd name="connsiteX12" fmla="*/ 55894 w 79551"/>
                <a:gd name="connsiteY12" fmla="*/ 28992 h 79551"/>
                <a:gd name="connsiteX13" fmla="*/ 80466 w 79551"/>
                <a:gd name="connsiteY13" fmla="*/ 28992 h 79551"/>
                <a:gd name="connsiteX14" fmla="*/ 86830 w 79551"/>
                <a:gd name="connsiteY14" fmla="*/ 33765 h 79551"/>
                <a:gd name="connsiteX15" fmla="*/ 84179 w 79551"/>
                <a:gd name="connsiteY15" fmla="*/ 41190 h 79551"/>
                <a:gd name="connsiteX16" fmla="*/ 66677 w 79551"/>
                <a:gd name="connsiteY16" fmla="*/ 52327 h 79551"/>
                <a:gd name="connsiteX17" fmla="*/ 76135 w 79551"/>
                <a:gd name="connsiteY17" fmla="*/ 77519 h 79551"/>
                <a:gd name="connsiteX18" fmla="*/ 73925 w 79551"/>
                <a:gd name="connsiteY18" fmla="*/ 85120 h 79551"/>
                <a:gd name="connsiteX19" fmla="*/ 66059 w 79551"/>
                <a:gd name="connsiteY19" fmla="*/ 85209 h 79551"/>
                <a:gd name="connsiteX20" fmla="*/ 43607 w 79551"/>
                <a:gd name="connsiteY20" fmla="*/ 69210 h 79551"/>
                <a:gd name="connsiteX21" fmla="*/ 21156 w 79551"/>
                <a:gd name="connsiteY21" fmla="*/ 85297 h 79551"/>
                <a:gd name="connsiteX22" fmla="*/ 17267 w 79551"/>
                <a:gd name="connsiteY22" fmla="*/ 86358 h 79551"/>
                <a:gd name="connsiteX23" fmla="*/ 16030 w 79551"/>
                <a:gd name="connsiteY23" fmla="*/ 77961 h 79551"/>
                <a:gd name="connsiteX24" fmla="*/ 16030 w 79551"/>
                <a:gd name="connsiteY24" fmla="*/ 77961 h 79551"/>
                <a:gd name="connsiteX25" fmla="*/ 16030 w 79551"/>
                <a:gd name="connsiteY25" fmla="*/ 77961 h 79551"/>
                <a:gd name="connsiteX26" fmla="*/ 43607 w 79551"/>
                <a:gd name="connsiteY26" fmla="*/ 59222 h 79551"/>
                <a:gd name="connsiteX27" fmla="*/ 46171 w 79551"/>
                <a:gd name="connsiteY27" fmla="*/ 60017 h 79551"/>
                <a:gd name="connsiteX28" fmla="*/ 65351 w 79551"/>
                <a:gd name="connsiteY28" fmla="*/ 73718 h 79551"/>
                <a:gd name="connsiteX29" fmla="*/ 57220 w 79551"/>
                <a:gd name="connsiteY29" fmla="*/ 51974 h 79551"/>
                <a:gd name="connsiteX30" fmla="*/ 58987 w 79551"/>
                <a:gd name="connsiteY30" fmla="*/ 46670 h 79551"/>
                <a:gd name="connsiteX31" fmla="*/ 72953 w 79551"/>
                <a:gd name="connsiteY31" fmla="*/ 37743 h 79551"/>
                <a:gd name="connsiteX32" fmla="*/ 52446 w 79551"/>
                <a:gd name="connsiteY32" fmla="*/ 37743 h 79551"/>
                <a:gd name="connsiteX33" fmla="*/ 48115 w 79551"/>
                <a:gd name="connsiteY33" fmla="*/ 34384 h 79551"/>
                <a:gd name="connsiteX34" fmla="*/ 43607 w 79551"/>
                <a:gd name="connsiteY34" fmla="*/ 15822 h 79551"/>
                <a:gd name="connsiteX35" fmla="*/ 39011 w 79551"/>
                <a:gd name="connsiteY35" fmla="*/ 34473 h 79551"/>
                <a:gd name="connsiteX36" fmla="*/ 34680 w 79551"/>
                <a:gd name="connsiteY36" fmla="*/ 37831 h 79551"/>
                <a:gd name="connsiteX37" fmla="*/ 14173 w 79551"/>
                <a:gd name="connsiteY37" fmla="*/ 37831 h 79551"/>
                <a:gd name="connsiteX38" fmla="*/ 28139 w 79551"/>
                <a:gd name="connsiteY38" fmla="*/ 46759 h 79551"/>
                <a:gd name="connsiteX39" fmla="*/ 29907 w 79551"/>
                <a:gd name="connsiteY39" fmla="*/ 52062 h 79551"/>
                <a:gd name="connsiteX40" fmla="*/ 21775 w 79551"/>
                <a:gd name="connsiteY40" fmla="*/ 73806 h 79551"/>
                <a:gd name="connsiteX41" fmla="*/ 40955 w 79551"/>
                <a:gd name="connsiteY41" fmla="*/ 60106 h 79551"/>
                <a:gd name="connsiteX42" fmla="*/ 43607 w 79551"/>
                <a:gd name="connsiteY42" fmla="*/ 59222 h 79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79551" h="79551">
                  <a:moveTo>
                    <a:pt x="17267" y="86358"/>
                  </a:moveTo>
                  <a:cubicBezTo>
                    <a:pt x="15853" y="86358"/>
                    <a:pt x="14438" y="85916"/>
                    <a:pt x="13201" y="85032"/>
                  </a:cubicBezTo>
                  <a:cubicBezTo>
                    <a:pt x="10903" y="83264"/>
                    <a:pt x="10019" y="80170"/>
                    <a:pt x="10991" y="77430"/>
                  </a:cubicBezTo>
                  <a:lnTo>
                    <a:pt x="20449" y="52239"/>
                  </a:lnTo>
                  <a:lnTo>
                    <a:pt x="3036" y="41190"/>
                  </a:lnTo>
                  <a:cubicBezTo>
                    <a:pt x="561" y="39510"/>
                    <a:pt x="-588" y="36505"/>
                    <a:pt x="296" y="33677"/>
                  </a:cubicBezTo>
                  <a:cubicBezTo>
                    <a:pt x="1091" y="30937"/>
                    <a:pt x="3743" y="28992"/>
                    <a:pt x="6572" y="28992"/>
                  </a:cubicBezTo>
                  <a:lnTo>
                    <a:pt x="31233" y="28992"/>
                  </a:lnTo>
                  <a:lnTo>
                    <a:pt x="37155" y="4950"/>
                  </a:lnTo>
                  <a:cubicBezTo>
                    <a:pt x="37155" y="4950"/>
                    <a:pt x="37155" y="4950"/>
                    <a:pt x="37155" y="4950"/>
                  </a:cubicBezTo>
                  <a:cubicBezTo>
                    <a:pt x="37862" y="2033"/>
                    <a:pt x="40514" y="0"/>
                    <a:pt x="43607" y="0"/>
                  </a:cubicBezTo>
                  <a:cubicBezTo>
                    <a:pt x="46613" y="0"/>
                    <a:pt x="49264" y="2033"/>
                    <a:pt x="50060" y="4950"/>
                  </a:cubicBezTo>
                  <a:lnTo>
                    <a:pt x="55894" y="28992"/>
                  </a:lnTo>
                  <a:lnTo>
                    <a:pt x="80466" y="28992"/>
                  </a:lnTo>
                  <a:cubicBezTo>
                    <a:pt x="83383" y="28992"/>
                    <a:pt x="86035" y="30937"/>
                    <a:pt x="86830" y="33765"/>
                  </a:cubicBezTo>
                  <a:cubicBezTo>
                    <a:pt x="87714" y="36505"/>
                    <a:pt x="86565" y="39599"/>
                    <a:pt x="84179" y="41190"/>
                  </a:cubicBezTo>
                  <a:lnTo>
                    <a:pt x="66677" y="52327"/>
                  </a:lnTo>
                  <a:lnTo>
                    <a:pt x="76135" y="77519"/>
                  </a:lnTo>
                  <a:cubicBezTo>
                    <a:pt x="77196" y="80259"/>
                    <a:pt x="76312" y="83352"/>
                    <a:pt x="73925" y="85120"/>
                  </a:cubicBezTo>
                  <a:cubicBezTo>
                    <a:pt x="71539" y="86888"/>
                    <a:pt x="68357" y="86976"/>
                    <a:pt x="66059" y="85209"/>
                  </a:cubicBezTo>
                  <a:lnTo>
                    <a:pt x="43607" y="69210"/>
                  </a:lnTo>
                  <a:lnTo>
                    <a:pt x="21156" y="85297"/>
                  </a:lnTo>
                  <a:cubicBezTo>
                    <a:pt x="20007" y="85916"/>
                    <a:pt x="18681" y="86358"/>
                    <a:pt x="17267" y="86358"/>
                  </a:cubicBezTo>
                  <a:close/>
                  <a:moveTo>
                    <a:pt x="16030" y="77961"/>
                  </a:moveTo>
                  <a:cubicBezTo>
                    <a:pt x="16030" y="77961"/>
                    <a:pt x="15941" y="77961"/>
                    <a:pt x="16030" y="77961"/>
                  </a:cubicBezTo>
                  <a:lnTo>
                    <a:pt x="16030" y="77961"/>
                  </a:lnTo>
                  <a:close/>
                  <a:moveTo>
                    <a:pt x="43607" y="59222"/>
                  </a:moveTo>
                  <a:cubicBezTo>
                    <a:pt x="44491" y="59222"/>
                    <a:pt x="45375" y="59487"/>
                    <a:pt x="46171" y="60017"/>
                  </a:cubicBezTo>
                  <a:lnTo>
                    <a:pt x="65351" y="73718"/>
                  </a:lnTo>
                  <a:lnTo>
                    <a:pt x="57220" y="51974"/>
                  </a:lnTo>
                  <a:cubicBezTo>
                    <a:pt x="56512" y="50029"/>
                    <a:pt x="57220" y="47819"/>
                    <a:pt x="58987" y="46670"/>
                  </a:cubicBezTo>
                  <a:lnTo>
                    <a:pt x="72953" y="37743"/>
                  </a:lnTo>
                  <a:lnTo>
                    <a:pt x="52446" y="37743"/>
                  </a:lnTo>
                  <a:cubicBezTo>
                    <a:pt x="50413" y="37743"/>
                    <a:pt x="48646" y="36328"/>
                    <a:pt x="48115" y="34384"/>
                  </a:cubicBezTo>
                  <a:lnTo>
                    <a:pt x="43607" y="15822"/>
                  </a:lnTo>
                  <a:lnTo>
                    <a:pt x="39011" y="34473"/>
                  </a:lnTo>
                  <a:cubicBezTo>
                    <a:pt x="38569" y="36417"/>
                    <a:pt x="36801" y="37831"/>
                    <a:pt x="34680" y="37831"/>
                  </a:cubicBezTo>
                  <a:lnTo>
                    <a:pt x="14173" y="37831"/>
                  </a:lnTo>
                  <a:lnTo>
                    <a:pt x="28139" y="46759"/>
                  </a:lnTo>
                  <a:cubicBezTo>
                    <a:pt x="29907" y="47908"/>
                    <a:pt x="30614" y="50117"/>
                    <a:pt x="29907" y="52062"/>
                  </a:cubicBezTo>
                  <a:lnTo>
                    <a:pt x="21775" y="73806"/>
                  </a:lnTo>
                  <a:lnTo>
                    <a:pt x="40955" y="60106"/>
                  </a:lnTo>
                  <a:cubicBezTo>
                    <a:pt x="41839" y="59487"/>
                    <a:pt x="42723" y="59222"/>
                    <a:pt x="43607" y="59222"/>
                  </a:cubicBezTo>
                  <a:close/>
                </a:path>
              </a:pathLst>
            </a:custGeom>
            <a:grpFill/>
            <a:ln w="8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8825">
              <a:extLst>
                <a:ext uri="{FF2B5EF4-FFF2-40B4-BE49-F238E27FC236}">
                  <a16:creationId xmlns:a16="http://schemas.microsoft.com/office/drawing/2014/main" id="{6B5A57B7-FE10-45D9-98EB-4B42F282B98D}"/>
                </a:ext>
              </a:extLst>
            </p:cNvPr>
            <p:cNvSpPr/>
            <p:nvPr/>
          </p:nvSpPr>
          <p:spPr>
            <a:xfrm>
              <a:off x="4849601" y="7497597"/>
              <a:ext cx="79552" cy="79552"/>
            </a:xfrm>
            <a:custGeom>
              <a:avLst/>
              <a:gdLst>
                <a:gd name="connsiteX0" fmla="*/ 17267 w 79551"/>
                <a:gd name="connsiteY0" fmla="*/ 85386 h 79551"/>
                <a:gd name="connsiteX1" fmla="*/ 13201 w 79551"/>
                <a:gd name="connsiteY1" fmla="*/ 84060 h 79551"/>
                <a:gd name="connsiteX2" fmla="*/ 10991 w 79551"/>
                <a:gd name="connsiteY2" fmla="*/ 76458 h 79551"/>
                <a:gd name="connsiteX3" fmla="*/ 20449 w 79551"/>
                <a:gd name="connsiteY3" fmla="*/ 51267 h 79551"/>
                <a:gd name="connsiteX4" fmla="*/ 3036 w 79551"/>
                <a:gd name="connsiteY4" fmla="*/ 40218 h 79551"/>
                <a:gd name="connsiteX5" fmla="*/ 296 w 79551"/>
                <a:gd name="connsiteY5" fmla="*/ 32705 h 79551"/>
                <a:gd name="connsiteX6" fmla="*/ 6572 w 79551"/>
                <a:gd name="connsiteY6" fmla="*/ 28020 h 79551"/>
                <a:gd name="connsiteX7" fmla="*/ 31233 w 79551"/>
                <a:gd name="connsiteY7" fmla="*/ 28020 h 79551"/>
                <a:gd name="connsiteX8" fmla="*/ 37067 w 79551"/>
                <a:gd name="connsiteY8" fmla="*/ 4950 h 79551"/>
                <a:gd name="connsiteX9" fmla="*/ 37067 w 79551"/>
                <a:gd name="connsiteY9" fmla="*/ 4950 h 79551"/>
                <a:gd name="connsiteX10" fmla="*/ 43519 w 79551"/>
                <a:gd name="connsiteY10" fmla="*/ 0 h 79551"/>
                <a:gd name="connsiteX11" fmla="*/ 49972 w 79551"/>
                <a:gd name="connsiteY11" fmla="*/ 4950 h 79551"/>
                <a:gd name="connsiteX12" fmla="*/ 55805 w 79551"/>
                <a:gd name="connsiteY12" fmla="*/ 28020 h 79551"/>
                <a:gd name="connsiteX13" fmla="*/ 80466 w 79551"/>
                <a:gd name="connsiteY13" fmla="*/ 28020 h 79551"/>
                <a:gd name="connsiteX14" fmla="*/ 86830 w 79551"/>
                <a:gd name="connsiteY14" fmla="*/ 32793 h 79551"/>
                <a:gd name="connsiteX15" fmla="*/ 84179 w 79551"/>
                <a:gd name="connsiteY15" fmla="*/ 40218 h 79551"/>
                <a:gd name="connsiteX16" fmla="*/ 66677 w 79551"/>
                <a:gd name="connsiteY16" fmla="*/ 51355 h 79551"/>
                <a:gd name="connsiteX17" fmla="*/ 76135 w 79551"/>
                <a:gd name="connsiteY17" fmla="*/ 76547 h 79551"/>
                <a:gd name="connsiteX18" fmla="*/ 73925 w 79551"/>
                <a:gd name="connsiteY18" fmla="*/ 84148 h 79551"/>
                <a:gd name="connsiteX19" fmla="*/ 66059 w 79551"/>
                <a:gd name="connsiteY19" fmla="*/ 84237 h 79551"/>
                <a:gd name="connsiteX20" fmla="*/ 43607 w 79551"/>
                <a:gd name="connsiteY20" fmla="*/ 68238 h 79551"/>
                <a:gd name="connsiteX21" fmla="*/ 21156 w 79551"/>
                <a:gd name="connsiteY21" fmla="*/ 84325 h 79551"/>
                <a:gd name="connsiteX22" fmla="*/ 17267 w 79551"/>
                <a:gd name="connsiteY22" fmla="*/ 85386 h 79551"/>
                <a:gd name="connsiteX23" fmla="*/ 16030 w 79551"/>
                <a:gd name="connsiteY23" fmla="*/ 76989 h 79551"/>
                <a:gd name="connsiteX24" fmla="*/ 16030 w 79551"/>
                <a:gd name="connsiteY24" fmla="*/ 76989 h 79551"/>
                <a:gd name="connsiteX25" fmla="*/ 16030 w 79551"/>
                <a:gd name="connsiteY25" fmla="*/ 76989 h 79551"/>
                <a:gd name="connsiteX26" fmla="*/ 43607 w 79551"/>
                <a:gd name="connsiteY26" fmla="*/ 58250 h 79551"/>
                <a:gd name="connsiteX27" fmla="*/ 46171 w 79551"/>
                <a:gd name="connsiteY27" fmla="*/ 59045 h 79551"/>
                <a:gd name="connsiteX28" fmla="*/ 65351 w 79551"/>
                <a:gd name="connsiteY28" fmla="*/ 72745 h 79551"/>
                <a:gd name="connsiteX29" fmla="*/ 57220 w 79551"/>
                <a:gd name="connsiteY29" fmla="*/ 51002 h 79551"/>
                <a:gd name="connsiteX30" fmla="*/ 58987 w 79551"/>
                <a:gd name="connsiteY30" fmla="*/ 45698 h 79551"/>
                <a:gd name="connsiteX31" fmla="*/ 73041 w 79551"/>
                <a:gd name="connsiteY31" fmla="*/ 36771 h 79551"/>
                <a:gd name="connsiteX32" fmla="*/ 52535 w 79551"/>
                <a:gd name="connsiteY32" fmla="*/ 36771 h 79551"/>
                <a:gd name="connsiteX33" fmla="*/ 48292 w 79551"/>
                <a:gd name="connsiteY33" fmla="*/ 33412 h 79551"/>
                <a:gd name="connsiteX34" fmla="*/ 43696 w 79551"/>
                <a:gd name="connsiteY34" fmla="*/ 15468 h 79551"/>
                <a:gd name="connsiteX35" fmla="*/ 39099 w 79551"/>
                <a:gd name="connsiteY35" fmla="*/ 33500 h 79551"/>
                <a:gd name="connsiteX36" fmla="*/ 34857 w 79551"/>
                <a:gd name="connsiteY36" fmla="*/ 36859 h 79551"/>
                <a:gd name="connsiteX37" fmla="*/ 14350 w 79551"/>
                <a:gd name="connsiteY37" fmla="*/ 36859 h 79551"/>
                <a:gd name="connsiteX38" fmla="*/ 28316 w 79551"/>
                <a:gd name="connsiteY38" fmla="*/ 45786 h 79551"/>
                <a:gd name="connsiteX39" fmla="*/ 30084 w 79551"/>
                <a:gd name="connsiteY39" fmla="*/ 51090 h 79551"/>
                <a:gd name="connsiteX40" fmla="*/ 21952 w 79551"/>
                <a:gd name="connsiteY40" fmla="*/ 72834 h 79551"/>
                <a:gd name="connsiteX41" fmla="*/ 41132 w 79551"/>
                <a:gd name="connsiteY41" fmla="*/ 59133 h 79551"/>
                <a:gd name="connsiteX42" fmla="*/ 43607 w 79551"/>
                <a:gd name="connsiteY42" fmla="*/ 58250 h 79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79551" h="79551">
                  <a:moveTo>
                    <a:pt x="17267" y="85386"/>
                  </a:moveTo>
                  <a:cubicBezTo>
                    <a:pt x="15853" y="85386"/>
                    <a:pt x="14438" y="84943"/>
                    <a:pt x="13201" y="84060"/>
                  </a:cubicBezTo>
                  <a:cubicBezTo>
                    <a:pt x="10903" y="82292"/>
                    <a:pt x="10019" y="79198"/>
                    <a:pt x="10991" y="76458"/>
                  </a:cubicBezTo>
                  <a:lnTo>
                    <a:pt x="20449" y="51267"/>
                  </a:lnTo>
                  <a:lnTo>
                    <a:pt x="3036" y="40218"/>
                  </a:lnTo>
                  <a:cubicBezTo>
                    <a:pt x="561" y="38538"/>
                    <a:pt x="-588" y="35533"/>
                    <a:pt x="296" y="32705"/>
                  </a:cubicBezTo>
                  <a:cubicBezTo>
                    <a:pt x="1091" y="29965"/>
                    <a:pt x="3743" y="28020"/>
                    <a:pt x="6572" y="28020"/>
                  </a:cubicBezTo>
                  <a:lnTo>
                    <a:pt x="31233" y="28020"/>
                  </a:lnTo>
                  <a:lnTo>
                    <a:pt x="37067" y="4950"/>
                  </a:lnTo>
                  <a:cubicBezTo>
                    <a:pt x="37067" y="4950"/>
                    <a:pt x="37067" y="4950"/>
                    <a:pt x="37067" y="4950"/>
                  </a:cubicBezTo>
                  <a:cubicBezTo>
                    <a:pt x="37774" y="2033"/>
                    <a:pt x="40425" y="0"/>
                    <a:pt x="43519" y="0"/>
                  </a:cubicBezTo>
                  <a:cubicBezTo>
                    <a:pt x="46524" y="0"/>
                    <a:pt x="49176" y="2033"/>
                    <a:pt x="49972" y="4950"/>
                  </a:cubicBezTo>
                  <a:lnTo>
                    <a:pt x="55805" y="28020"/>
                  </a:lnTo>
                  <a:lnTo>
                    <a:pt x="80466" y="28020"/>
                  </a:lnTo>
                  <a:cubicBezTo>
                    <a:pt x="83383" y="28020"/>
                    <a:pt x="86035" y="29965"/>
                    <a:pt x="86830" y="32793"/>
                  </a:cubicBezTo>
                  <a:cubicBezTo>
                    <a:pt x="87626" y="35533"/>
                    <a:pt x="86565" y="38627"/>
                    <a:pt x="84179" y="40218"/>
                  </a:cubicBezTo>
                  <a:lnTo>
                    <a:pt x="66677" y="51355"/>
                  </a:lnTo>
                  <a:lnTo>
                    <a:pt x="76135" y="76547"/>
                  </a:lnTo>
                  <a:cubicBezTo>
                    <a:pt x="77196" y="79287"/>
                    <a:pt x="76312" y="82380"/>
                    <a:pt x="73925" y="84148"/>
                  </a:cubicBezTo>
                  <a:cubicBezTo>
                    <a:pt x="71539" y="85916"/>
                    <a:pt x="68357" y="86004"/>
                    <a:pt x="66059" y="84237"/>
                  </a:cubicBezTo>
                  <a:lnTo>
                    <a:pt x="43607" y="68238"/>
                  </a:lnTo>
                  <a:lnTo>
                    <a:pt x="21156" y="84325"/>
                  </a:lnTo>
                  <a:cubicBezTo>
                    <a:pt x="20007" y="84943"/>
                    <a:pt x="18681" y="85386"/>
                    <a:pt x="17267" y="85386"/>
                  </a:cubicBezTo>
                  <a:close/>
                  <a:moveTo>
                    <a:pt x="16030" y="76989"/>
                  </a:moveTo>
                  <a:cubicBezTo>
                    <a:pt x="16030" y="76989"/>
                    <a:pt x="15941" y="76989"/>
                    <a:pt x="16030" y="76989"/>
                  </a:cubicBezTo>
                  <a:lnTo>
                    <a:pt x="16030" y="76989"/>
                  </a:lnTo>
                  <a:close/>
                  <a:moveTo>
                    <a:pt x="43607" y="58250"/>
                  </a:moveTo>
                  <a:cubicBezTo>
                    <a:pt x="44491" y="58250"/>
                    <a:pt x="45375" y="58515"/>
                    <a:pt x="46171" y="59045"/>
                  </a:cubicBezTo>
                  <a:lnTo>
                    <a:pt x="65351" y="72745"/>
                  </a:lnTo>
                  <a:lnTo>
                    <a:pt x="57220" y="51002"/>
                  </a:lnTo>
                  <a:cubicBezTo>
                    <a:pt x="56512" y="49057"/>
                    <a:pt x="57220" y="46847"/>
                    <a:pt x="58987" y="45698"/>
                  </a:cubicBezTo>
                  <a:lnTo>
                    <a:pt x="73041" y="36771"/>
                  </a:lnTo>
                  <a:lnTo>
                    <a:pt x="52535" y="36771"/>
                  </a:lnTo>
                  <a:cubicBezTo>
                    <a:pt x="50502" y="36771"/>
                    <a:pt x="48734" y="35356"/>
                    <a:pt x="48292" y="33412"/>
                  </a:cubicBezTo>
                  <a:lnTo>
                    <a:pt x="43696" y="15468"/>
                  </a:lnTo>
                  <a:lnTo>
                    <a:pt x="39099" y="33500"/>
                  </a:lnTo>
                  <a:cubicBezTo>
                    <a:pt x="38569" y="35445"/>
                    <a:pt x="36801" y="36859"/>
                    <a:pt x="34857" y="36859"/>
                  </a:cubicBezTo>
                  <a:lnTo>
                    <a:pt x="14350" y="36859"/>
                  </a:lnTo>
                  <a:lnTo>
                    <a:pt x="28316" y="45786"/>
                  </a:lnTo>
                  <a:cubicBezTo>
                    <a:pt x="30084" y="46935"/>
                    <a:pt x="30791" y="49145"/>
                    <a:pt x="30084" y="51090"/>
                  </a:cubicBezTo>
                  <a:lnTo>
                    <a:pt x="21952" y="72834"/>
                  </a:lnTo>
                  <a:lnTo>
                    <a:pt x="41132" y="59133"/>
                  </a:lnTo>
                  <a:cubicBezTo>
                    <a:pt x="41839" y="58515"/>
                    <a:pt x="42723" y="58250"/>
                    <a:pt x="43607" y="58250"/>
                  </a:cubicBezTo>
                  <a:close/>
                </a:path>
              </a:pathLst>
            </a:custGeom>
            <a:grpFill/>
            <a:ln w="8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8826">
              <a:extLst>
                <a:ext uri="{FF2B5EF4-FFF2-40B4-BE49-F238E27FC236}">
                  <a16:creationId xmlns:a16="http://schemas.microsoft.com/office/drawing/2014/main" id="{73831C67-B73D-4F42-A798-4F652D097038}"/>
                </a:ext>
              </a:extLst>
            </p:cNvPr>
            <p:cNvSpPr/>
            <p:nvPr/>
          </p:nvSpPr>
          <p:spPr>
            <a:xfrm>
              <a:off x="4734693" y="7496624"/>
              <a:ext cx="79552" cy="79552"/>
            </a:xfrm>
            <a:custGeom>
              <a:avLst/>
              <a:gdLst>
                <a:gd name="connsiteX0" fmla="*/ 17267 w 79551"/>
                <a:gd name="connsiteY0" fmla="*/ 86358 h 79551"/>
                <a:gd name="connsiteX1" fmla="*/ 13201 w 79551"/>
                <a:gd name="connsiteY1" fmla="*/ 85032 h 79551"/>
                <a:gd name="connsiteX2" fmla="*/ 10991 w 79551"/>
                <a:gd name="connsiteY2" fmla="*/ 77430 h 79551"/>
                <a:gd name="connsiteX3" fmla="*/ 20449 w 79551"/>
                <a:gd name="connsiteY3" fmla="*/ 52239 h 79551"/>
                <a:gd name="connsiteX4" fmla="*/ 3036 w 79551"/>
                <a:gd name="connsiteY4" fmla="*/ 41190 h 79551"/>
                <a:gd name="connsiteX5" fmla="*/ 296 w 79551"/>
                <a:gd name="connsiteY5" fmla="*/ 33677 h 79551"/>
                <a:gd name="connsiteX6" fmla="*/ 6572 w 79551"/>
                <a:gd name="connsiteY6" fmla="*/ 28992 h 79551"/>
                <a:gd name="connsiteX7" fmla="*/ 31233 w 79551"/>
                <a:gd name="connsiteY7" fmla="*/ 28992 h 79551"/>
                <a:gd name="connsiteX8" fmla="*/ 37155 w 79551"/>
                <a:gd name="connsiteY8" fmla="*/ 4950 h 79551"/>
                <a:gd name="connsiteX9" fmla="*/ 37155 w 79551"/>
                <a:gd name="connsiteY9" fmla="*/ 4950 h 79551"/>
                <a:gd name="connsiteX10" fmla="*/ 43607 w 79551"/>
                <a:gd name="connsiteY10" fmla="*/ 0 h 79551"/>
                <a:gd name="connsiteX11" fmla="*/ 50060 w 79551"/>
                <a:gd name="connsiteY11" fmla="*/ 4950 h 79551"/>
                <a:gd name="connsiteX12" fmla="*/ 55982 w 79551"/>
                <a:gd name="connsiteY12" fmla="*/ 28992 h 79551"/>
                <a:gd name="connsiteX13" fmla="*/ 80555 w 79551"/>
                <a:gd name="connsiteY13" fmla="*/ 28992 h 79551"/>
                <a:gd name="connsiteX14" fmla="*/ 86919 w 79551"/>
                <a:gd name="connsiteY14" fmla="*/ 33765 h 79551"/>
                <a:gd name="connsiteX15" fmla="*/ 84267 w 79551"/>
                <a:gd name="connsiteY15" fmla="*/ 41190 h 79551"/>
                <a:gd name="connsiteX16" fmla="*/ 66766 w 79551"/>
                <a:gd name="connsiteY16" fmla="*/ 52327 h 79551"/>
                <a:gd name="connsiteX17" fmla="*/ 76224 w 79551"/>
                <a:gd name="connsiteY17" fmla="*/ 77519 h 79551"/>
                <a:gd name="connsiteX18" fmla="*/ 74014 w 79551"/>
                <a:gd name="connsiteY18" fmla="*/ 85120 h 79551"/>
                <a:gd name="connsiteX19" fmla="*/ 66147 w 79551"/>
                <a:gd name="connsiteY19" fmla="*/ 85209 h 79551"/>
                <a:gd name="connsiteX20" fmla="*/ 43696 w 79551"/>
                <a:gd name="connsiteY20" fmla="*/ 69210 h 79551"/>
                <a:gd name="connsiteX21" fmla="*/ 21245 w 79551"/>
                <a:gd name="connsiteY21" fmla="*/ 85297 h 79551"/>
                <a:gd name="connsiteX22" fmla="*/ 17267 w 79551"/>
                <a:gd name="connsiteY22" fmla="*/ 86358 h 79551"/>
                <a:gd name="connsiteX23" fmla="*/ 16030 w 79551"/>
                <a:gd name="connsiteY23" fmla="*/ 77961 h 79551"/>
                <a:gd name="connsiteX24" fmla="*/ 16030 w 79551"/>
                <a:gd name="connsiteY24" fmla="*/ 77961 h 79551"/>
                <a:gd name="connsiteX25" fmla="*/ 16030 w 79551"/>
                <a:gd name="connsiteY25" fmla="*/ 77961 h 79551"/>
                <a:gd name="connsiteX26" fmla="*/ 43607 w 79551"/>
                <a:gd name="connsiteY26" fmla="*/ 59222 h 79551"/>
                <a:gd name="connsiteX27" fmla="*/ 46171 w 79551"/>
                <a:gd name="connsiteY27" fmla="*/ 60017 h 79551"/>
                <a:gd name="connsiteX28" fmla="*/ 65351 w 79551"/>
                <a:gd name="connsiteY28" fmla="*/ 73718 h 79551"/>
                <a:gd name="connsiteX29" fmla="*/ 57220 w 79551"/>
                <a:gd name="connsiteY29" fmla="*/ 51974 h 79551"/>
                <a:gd name="connsiteX30" fmla="*/ 58987 w 79551"/>
                <a:gd name="connsiteY30" fmla="*/ 46670 h 79551"/>
                <a:gd name="connsiteX31" fmla="*/ 72953 w 79551"/>
                <a:gd name="connsiteY31" fmla="*/ 37743 h 79551"/>
                <a:gd name="connsiteX32" fmla="*/ 52535 w 79551"/>
                <a:gd name="connsiteY32" fmla="*/ 37743 h 79551"/>
                <a:gd name="connsiteX33" fmla="*/ 48204 w 79551"/>
                <a:gd name="connsiteY33" fmla="*/ 34384 h 79551"/>
                <a:gd name="connsiteX34" fmla="*/ 43696 w 79551"/>
                <a:gd name="connsiteY34" fmla="*/ 15733 h 79551"/>
                <a:gd name="connsiteX35" fmla="*/ 39099 w 79551"/>
                <a:gd name="connsiteY35" fmla="*/ 34384 h 79551"/>
                <a:gd name="connsiteX36" fmla="*/ 34768 w 79551"/>
                <a:gd name="connsiteY36" fmla="*/ 37743 h 79551"/>
                <a:gd name="connsiteX37" fmla="*/ 14262 w 79551"/>
                <a:gd name="connsiteY37" fmla="*/ 37743 h 79551"/>
                <a:gd name="connsiteX38" fmla="*/ 28227 w 79551"/>
                <a:gd name="connsiteY38" fmla="*/ 46670 h 79551"/>
                <a:gd name="connsiteX39" fmla="*/ 29995 w 79551"/>
                <a:gd name="connsiteY39" fmla="*/ 51974 h 79551"/>
                <a:gd name="connsiteX40" fmla="*/ 21863 w 79551"/>
                <a:gd name="connsiteY40" fmla="*/ 73718 h 79551"/>
                <a:gd name="connsiteX41" fmla="*/ 41044 w 79551"/>
                <a:gd name="connsiteY41" fmla="*/ 60017 h 79551"/>
                <a:gd name="connsiteX42" fmla="*/ 43607 w 79551"/>
                <a:gd name="connsiteY42" fmla="*/ 59222 h 79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79551" h="79551">
                  <a:moveTo>
                    <a:pt x="17267" y="86358"/>
                  </a:moveTo>
                  <a:cubicBezTo>
                    <a:pt x="15853" y="86358"/>
                    <a:pt x="14438" y="85916"/>
                    <a:pt x="13201" y="85032"/>
                  </a:cubicBezTo>
                  <a:cubicBezTo>
                    <a:pt x="10903" y="83264"/>
                    <a:pt x="10019" y="80170"/>
                    <a:pt x="10991" y="77430"/>
                  </a:cubicBezTo>
                  <a:lnTo>
                    <a:pt x="20449" y="52239"/>
                  </a:lnTo>
                  <a:lnTo>
                    <a:pt x="3036" y="41190"/>
                  </a:lnTo>
                  <a:cubicBezTo>
                    <a:pt x="561" y="39510"/>
                    <a:pt x="-588" y="36505"/>
                    <a:pt x="296" y="33677"/>
                  </a:cubicBezTo>
                  <a:cubicBezTo>
                    <a:pt x="1091" y="30937"/>
                    <a:pt x="3743" y="28992"/>
                    <a:pt x="6572" y="28992"/>
                  </a:cubicBezTo>
                  <a:lnTo>
                    <a:pt x="31233" y="28992"/>
                  </a:lnTo>
                  <a:lnTo>
                    <a:pt x="37155" y="4950"/>
                  </a:lnTo>
                  <a:cubicBezTo>
                    <a:pt x="37155" y="4950"/>
                    <a:pt x="37155" y="4950"/>
                    <a:pt x="37155" y="4950"/>
                  </a:cubicBezTo>
                  <a:cubicBezTo>
                    <a:pt x="37862" y="2033"/>
                    <a:pt x="40514" y="0"/>
                    <a:pt x="43607" y="0"/>
                  </a:cubicBezTo>
                  <a:cubicBezTo>
                    <a:pt x="46613" y="0"/>
                    <a:pt x="49264" y="2033"/>
                    <a:pt x="50060" y="4950"/>
                  </a:cubicBezTo>
                  <a:lnTo>
                    <a:pt x="55982" y="28992"/>
                  </a:lnTo>
                  <a:lnTo>
                    <a:pt x="80555" y="28992"/>
                  </a:lnTo>
                  <a:cubicBezTo>
                    <a:pt x="83472" y="28992"/>
                    <a:pt x="86123" y="30937"/>
                    <a:pt x="86919" y="33765"/>
                  </a:cubicBezTo>
                  <a:cubicBezTo>
                    <a:pt x="87803" y="36505"/>
                    <a:pt x="86654" y="39599"/>
                    <a:pt x="84267" y="41190"/>
                  </a:cubicBezTo>
                  <a:lnTo>
                    <a:pt x="66766" y="52327"/>
                  </a:lnTo>
                  <a:lnTo>
                    <a:pt x="76224" y="77519"/>
                  </a:lnTo>
                  <a:cubicBezTo>
                    <a:pt x="77284" y="80259"/>
                    <a:pt x="76400" y="83352"/>
                    <a:pt x="74014" y="85120"/>
                  </a:cubicBezTo>
                  <a:cubicBezTo>
                    <a:pt x="71716" y="86888"/>
                    <a:pt x="68534" y="86976"/>
                    <a:pt x="66147" y="85209"/>
                  </a:cubicBezTo>
                  <a:lnTo>
                    <a:pt x="43696" y="69210"/>
                  </a:lnTo>
                  <a:lnTo>
                    <a:pt x="21245" y="85297"/>
                  </a:lnTo>
                  <a:cubicBezTo>
                    <a:pt x="20007" y="85916"/>
                    <a:pt x="18681" y="86358"/>
                    <a:pt x="17267" y="86358"/>
                  </a:cubicBezTo>
                  <a:close/>
                  <a:moveTo>
                    <a:pt x="16030" y="77961"/>
                  </a:moveTo>
                  <a:cubicBezTo>
                    <a:pt x="16030" y="77961"/>
                    <a:pt x="15941" y="77961"/>
                    <a:pt x="16030" y="77961"/>
                  </a:cubicBezTo>
                  <a:lnTo>
                    <a:pt x="16030" y="77961"/>
                  </a:lnTo>
                  <a:close/>
                  <a:moveTo>
                    <a:pt x="43607" y="59222"/>
                  </a:moveTo>
                  <a:cubicBezTo>
                    <a:pt x="44491" y="59222"/>
                    <a:pt x="45375" y="59487"/>
                    <a:pt x="46171" y="60017"/>
                  </a:cubicBezTo>
                  <a:lnTo>
                    <a:pt x="65351" y="73718"/>
                  </a:lnTo>
                  <a:lnTo>
                    <a:pt x="57220" y="51974"/>
                  </a:lnTo>
                  <a:cubicBezTo>
                    <a:pt x="56512" y="50029"/>
                    <a:pt x="57220" y="47819"/>
                    <a:pt x="58987" y="46670"/>
                  </a:cubicBezTo>
                  <a:lnTo>
                    <a:pt x="72953" y="37743"/>
                  </a:lnTo>
                  <a:lnTo>
                    <a:pt x="52535" y="37743"/>
                  </a:lnTo>
                  <a:cubicBezTo>
                    <a:pt x="50502" y="37743"/>
                    <a:pt x="48734" y="36328"/>
                    <a:pt x="48204" y="34384"/>
                  </a:cubicBezTo>
                  <a:lnTo>
                    <a:pt x="43696" y="15733"/>
                  </a:lnTo>
                  <a:lnTo>
                    <a:pt x="39099" y="34384"/>
                  </a:lnTo>
                  <a:cubicBezTo>
                    <a:pt x="38658" y="36328"/>
                    <a:pt x="36890" y="37743"/>
                    <a:pt x="34768" y="37743"/>
                  </a:cubicBezTo>
                  <a:lnTo>
                    <a:pt x="14262" y="37743"/>
                  </a:lnTo>
                  <a:lnTo>
                    <a:pt x="28227" y="46670"/>
                  </a:lnTo>
                  <a:cubicBezTo>
                    <a:pt x="29995" y="47819"/>
                    <a:pt x="30702" y="50029"/>
                    <a:pt x="29995" y="51974"/>
                  </a:cubicBezTo>
                  <a:lnTo>
                    <a:pt x="21863" y="73718"/>
                  </a:lnTo>
                  <a:lnTo>
                    <a:pt x="41044" y="60017"/>
                  </a:lnTo>
                  <a:cubicBezTo>
                    <a:pt x="41839" y="59487"/>
                    <a:pt x="42723" y="59222"/>
                    <a:pt x="43607" y="59222"/>
                  </a:cubicBezTo>
                  <a:close/>
                </a:path>
              </a:pathLst>
            </a:custGeom>
            <a:grpFill/>
            <a:ln w="8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aphic 5749">
            <a:extLst>
              <a:ext uri="{FF2B5EF4-FFF2-40B4-BE49-F238E27FC236}">
                <a16:creationId xmlns:a16="http://schemas.microsoft.com/office/drawing/2014/main" id="{B8A424BD-0091-4AB0-A45E-FF9C0E670255}"/>
              </a:ext>
            </a:extLst>
          </p:cNvPr>
          <p:cNvGrpSpPr/>
          <p:nvPr/>
        </p:nvGrpSpPr>
        <p:grpSpPr>
          <a:xfrm>
            <a:off x="483428" y="5114826"/>
            <a:ext cx="444227" cy="442397"/>
            <a:chOff x="3324797" y="8914849"/>
            <a:chExt cx="219075" cy="219075"/>
          </a:xfrm>
          <a:solidFill>
            <a:schemeClr val="bg1"/>
          </a:solidFill>
        </p:grpSpPr>
        <p:sp>
          <p:nvSpPr>
            <p:cNvPr id="60" name="Freeform: Shape 5867">
              <a:extLst>
                <a:ext uri="{FF2B5EF4-FFF2-40B4-BE49-F238E27FC236}">
                  <a16:creationId xmlns:a16="http://schemas.microsoft.com/office/drawing/2014/main" id="{362D5ABA-7A78-489B-8895-B5E808CDF73B}"/>
                </a:ext>
              </a:extLst>
            </p:cNvPr>
            <p:cNvSpPr/>
            <p:nvPr/>
          </p:nvSpPr>
          <p:spPr>
            <a:xfrm>
              <a:off x="3324797" y="8914849"/>
              <a:ext cx="219075" cy="219075"/>
            </a:xfrm>
            <a:custGeom>
              <a:avLst/>
              <a:gdLst>
                <a:gd name="connsiteX0" fmla="*/ 109538 w 219075"/>
                <a:gd name="connsiteY0" fmla="*/ 219075 h 219075"/>
                <a:gd name="connsiteX1" fmla="*/ 0 w 219075"/>
                <a:gd name="connsiteY1" fmla="*/ 109538 h 219075"/>
                <a:gd name="connsiteX2" fmla="*/ 109538 w 219075"/>
                <a:gd name="connsiteY2" fmla="*/ 0 h 219075"/>
                <a:gd name="connsiteX3" fmla="*/ 219075 w 219075"/>
                <a:gd name="connsiteY3" fmla="*/ 109538 h 219075"/>
                <a:gd name="connsiteX4" fmla="*/ 109538 w 219075"/>
                <a:gd name="connsiteY4" fmla="*/ 219075 h 219075"/>
                <a:gd name="connsiteX5" fmla="*/ 109538 w 219075"/>
                <a:gd name="connsiteY5" fmla="*/ 9525 h 219075"/>
                <a:gd name="connsiteX6" fmla="*/ 9525 w 219075"/>
                <a:gd name="connsiteY6" fmla="*/ 109538 h 219075"/>
                <a:gd name="connsiteX7" fmla="*/ 109538 w 219075"/>
                <a:gd name="connsiteY7" fmla="*/ 209550 h 219075"/>
                <a:gd name="connsiteX8" fmla="*/ 209550 w 219075"/>
                <a:gd name="connsiteY8" fmla="*/ 109538 h 219075"/>
                <a:gd name="connsiteX9" fmla="*/ 109538 w 219075"/>
                <a:gd name="connsiteY9" fmla="*/ 952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9075" h="219075">
                  <a:moveTo>
                    <a:pt x="109538" y="219075"/>
                  </a:moveTo>
                  <a:cubicBezTo>
                    <a:pt x="49149" y="219075"/>
                    <a:pt x="0" y="169926"/>
                    <a:pt x="0" y="109538"/>
                  </a:cubicBezTo>
                  <a:cubicBezTo>
                    <a:pt x="0" y="49149"/>
                    <a:pt x="49149" y="0"/>
                    <a:pt x="109538" y="0"/>
                  </a:cubicBezTo>
                  <a:cubicBezTo>
                    <a:pt x="169926" y="0"/>
                    <a:pt x="219075" y="49149"/>
                    <a:pt x="219075" y="109538"/>
                  </a:cubicBezTo>
                  <a:cubicBezTo>
                    <a:pt x="219075" y="169926"/>
                    <a:pt x="169926" y="219075"/>
                    <a:pt x="109538" y="219075"/>
                  </a:cubicBezTo>
                  <a:close/>
                  <a:moveTo>
                    <a:pt x="109538" y="9525"/>
                  </a:moveTo>
                  <a:cubicBezTo>
                    <a:pt x="54388" y="9525"/>
                    <a:pt x="9525" y="54388"/>
                    <a:pt x="9525" y="109538"/>
                  </a:cubicBezTo>
                  <a:cubicBezTo>
                    <a:pt x="9525" y="164687"/>
                    <a:pt x="54388" y="209550"/>
                    <a:pt x="109538" y="209550"/>
                  </a:cubicBezTo>
                  <a:cubicBezTo>
                    <a:pt x="164687" y="209550"/>
                    <a:pt x="209550" y="164687"/>
                    <a:pt x="209550" y="109538"/>
                  </a:cubicBezTo>
                  <a:cubicBezTo>
                    <a:pt x="209550" y="54388"/>
                    <a:pt x="164687" y="9525"/>
                    <a:pt x="109538" y="9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5868">
              <a:extLst>
                <a:ext uri="{FF2B5EF4-FFF2-40B4-BE49-F238E27FC236}">
                  <a16:creationId xmlns:a16="http://schemas.microsoft.com/office/drawing/2014/main" id="{8975356F-5ADD-4DC5-8F85-740161CF97C9}"/>
                </a:ext>
              </a:extLst>
            </p:cNvPr>
            <p:cNvSpPr/>
            <p:nvPr/>
          </p:nvSpPr>
          <p:spPr>
            <a:xfrm>
              <a:off x="3429572" y="8962474"/>
              <a:ext cx="9525" cy="123825"/>
            </a:xfrm>
            <a:custGeom>
              <a:avLst/>
              <a:gdLst>
                <a:gd name="connsiteX0" fmla="*/ 4763 w 9525"/>
                <a:gd name="connsiteY0" fmla="*/ 123825 h 123825"/>
                <a:gd name="connsiteX1" fmla="*/ 0 w 9525"/>
                <a:gd name="connsiteY1" fmla="*/ 119063 h 123825"/>
                <a:gd name="connsiteX2" fmla="*/ 0 w 9525"/>
                <a:gd name="connsiteY2" fmla="*/ 4763 h 123825"/>
                <a:gd name="connsiteX3" fmla="*/ 4763 w 9525"/>
                <a:gd name="connsiteY3" fmla="*/ 0 h 123825"/>
                <a:gd name="connsiteX4" fmla="*/ 9525 w 9525"/>
                <a:gd name="connsiteY4" fmla="*/ 4763 h 123825"/>
                <a:gd name="connsiteX5" fmla="*/ 9525 w 9525"/>
                <a:gd name="connsiteY5" fmla="*/ 119063 h 123825"/>
                <a:gd name="connsiteX6" fmla="*/ 4763 w 9525"/>
                <a:gd name="connsiteY6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" h="123825">
                  <a:moveTo>
                    <a:pt x="4763" y="123825"/>
                  </a:moveTo>
                  <a:cubicBezTo>
                    <a:pt x="2096" y="123825"/>
                    <a:pt x="0" y="121729"/>
                    <a:pt x="0" y="119063"/>
                  </a:cubicBezTo>
                  <a:lnTo>
                    <a:pt x="0" y="4763"/>
                  </a:lnTo>
                  <a:cubicBezTo>
                    <a:pt x="0" y="2096"/>
                    <a:pt x="2096" y="0"/>
                    <a:pt x="4763" y="0"/>
                  </a:cubicBezTo>
                  <a:cubicBezTo>
                    <a:pt x="7429" y="0"/>
                    <a:pt x="9525" y="2096"/>
                    <a:pt x="9525" y="4763"/>
                  </a:cubicBezTo>
                  <a:lnTo>
                    <a:pt x="9525" y="119063"/>
                  </a:lnTo>
                  <a:cubicBezTo>
                    <a:pt x="9525" y="121729"/>
                    <a:pt x="7429" y="123825"/>
                    <a:pt x="4763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5869">
              <a:extLst>
                <a:ext uri="{FF2B5EF4-FFF2-40B4-BE49-F238E27FC236}">
                  <a16:creationId xmlns:a16="http://schemas.microsoft.com/office/drawing/2014/main" id="{9550BD76-1335-4340-9160-C08FAE4D298E}"/>
                </a:ext>
              </a:extLst>
            </p:cNvPr>
            <p:cNvSpPr/>
            <p:nvPr/>
          </p:nvSpPr>
          <p:spPr>
            <a:xfrm>
              <a:off x="3372422" y="9019624"/>
              <a:ext cx="123825" cy="9525"/>
            </a:xfrm>
            <a:custGeom>
              <a:avLst/>
              <a:gdLst>
                <a:gd name="connsiteX0" fmla="*/ 119063 w 123825"/>
                <a:gd name="connsiteY0" fmla="*/ 9525 h 9525"/>
                <a:gd name="connsiteX1" fmla="*/ 4763 w 123825"/>
                <a:gd name="connsiteY1" fmla="*/ 9525 h 9525"/>
                <a:gd name="connsiteX2" fmla="*/ 0 w 123825"/>
                <a:gd name="connsiteY2" fmla="*/ 4763 h 9525"/>
                <a:gd name="connsiteX3" fmla="*/ 4763 w 123825"/>
                <a:gd name="connsiteY3" fmla="*/ 0 h 9525"/>
                <a:gd name="connsiteX4" fmla="*/ 119063 w 123825"/>
                <a:gd name="connsiteY4" fmla="*/ 0 h 9525"/>
                <a:gd name="connsiteX5" fmla="*/ 123825 w 123825"/>
                <a:gd name="connsiteY5" fmla="*/ 4763 h 9525"/>
                <a:gd name="connsiteX6" fmla="*/ 119063 w 123825"/>
                <a:gd name="connsiteY6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">
                  <a:moveTo>
                    <a:pt x="119063" y="9525"/>
                  </a:moveTo>
                  <a:lnTo>
                    <a:pt x="4763" y="9525"/>
                  </a:lnTo>
                  <a:cubicBezTo>
                    <a:pt x="2096" y="9525"/>
                    <a:pt x="0" y="7429"/>
                    <a:pt x="0" y="4763"/>
                  </a:cubicBezTo>
                  <a:cubicBezTo>
                    <a:pt x="0" y="2096"/>
                    <a:pt x="2096" y="0"/>
                    <a:pt x="4763" y="0"/>
                  </a:cubicBezTo>
                  <a:lnTo>
                    <a:pt x="119063" y="0"/>
                  </a:lnTo>
                  <a:cubicBezTo>
                    <a:pt x="121729" y="0"/>
                    <a:pt x="123825" y="2096"/>
                    <a:pt x="123825" y="4763"/>
                  </a:cubicBezTo>
                  <a:cubicBezTo>
                    <a:pt x="123825" y="7429"/>
                    <a:pt x="121729" y="9525"/>
                    <a:pt x="119063" y="9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aphic 1">
            <a:extLst>
              <a:ext uri="{FF2B5EF4-FFF2-40B4-BE49-F238E27FC236}">
                <a16:creationId xmlns:a16="http://schemas.microsoft.com/office/drawing/2014/main" id="{60E0994A-3C72-4D49-B609-6DF693A7D6D7}"/>
              </a:ext>
            </a:extLst>
          </p:cNvPr>
          <p:cNvGrpSpPr/>
          <p:nvPr/>
        </p:nvGrpSpPr>
        <p:grpSpPr>
          <a:xfrm>
            <a:off x="469974" y="3890167"/>
            <a:ext cx="442353" cy="464364"/>
            <a:chOff x="4849671" y="6070223"/>
            <a:chExt cx="170106" cy="170106"/>
          </a:xfrm>
          <a:solidFill>
            <a:schemeClr val="bg1"/>
          </a:solidFill>
        </p:grpSpPr>
        <p:sp>
          <p:nvSpPr>
            <p:cNvPr id="66" name="Freeform: Shape 20882">
              <a:extLst>
                <a:ext uri="{FF2B5EF4-FFF2-40B4-BE49-F238E27FC236}">
                  <a16:creationId xmlns:a16="http://schemas.microsoft.com/office/drawing/2014/main" id="{434196BC-5108-49C1-B531-D597B83B76E4}"/>
                </a:ext>
              </a:extLst>
            </p:cNvPr>
            <p:cNvSpPr/>
            <p:nvPr/>
          </p:nvSpPr>
          <p:spPr>
            <a:xfrm>
              <a:off x="4879338" y="6099804"/>
              <a:ext cx="103542" cy="103542"/>
            </a:xfrm>
            <a:custGeom>
              <a:avLst/>
              <a:gdLst>
                <a:gd name="connsiteX0" fmla="*/ 55534 w 103542"/>
                <a:gd name="connsiteY0" fmla="*/ 110867 h 103542"/>
                <a:gd name="connsiteX1" fmla="*/ 13895 w 103542"/>
                <a:gd name="connsiteY1" fmla="*/ 92229 h 103542"/>
                <a:gd name="connsiteX2" fmla="*/ 8496 w 103542"/>
                <a:gd name="connsiteY2" fmla="*/ 25814 h 103542"/>
                <a:gd name="connsiteX3" fmla="*/ 70769 w 103542"/>
                <a:gd name="connsiteY3" fmla="*/ 2147 h 103542"/>
                <a:gd name="connsiteX4" fmla="*/ 110781 w 103542"/>
                <a:gd name="connsiteY4" fmla="*/ 55398 h 103542"/>
                <a:gd name="connsiteX5" fmla="*/ 107083 w 103542"/>
                <a:gd name="connsiteY5" fmla="*/ 59096 h 103542"/>
                <a:gd name="connsiteX6" fmla="*/ 103385 w 103542"/>
                <a:gd name="connsiteY6" fmla="*/ 55398 h 103542"/>
                <a:gd name="connsiteX7" fmla="*/ 68698 w 103542"/>
                <a:gd name="connsiteY7" fmla="*/ 9247 h 103542"/>
                <a:gd name="connsiteX8" fmla="*/ 14709 w 103542"/>
                <a:gd name="connsiteY8" fmla="*/ 29734 h 103542"/>
                <a:gd name="connsiteX9" fmla="*/ 19368 w 103542"/>
                <a:gd name="connsiteY9" fmla="*/ 87274 h 103542"/>
                <a:gd name="connsiteX10" fmla="*/ 75946 w 103542"/>
                <a:gd name="connsiteY10" fmla="*/ 98812 h 103542"/>
                <a:gd name="connsiteX11" fmla="*/ 80902 w 103542"/>
                <a:gd name="connsiteY11" fmla="*/ 100586 h 103542"/>
                <a:gd name="connsiteX12" fmla="*/ 79127 w 103542"/>
                <a:gd name="connsiteY12" fmla="*/ 105542 h 103542"/>
                <a:gd name="connsiteX13" fmla="*/ 55534 w 103542"/>
                <a:gd name="connsiteY13" fmla="*/ 110867 h 10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3542" h="103542">
                  <a:moveTo>
                    <a:pt x="55534" y="110867"/>
                  </a:moveTo>
                  <a:cubicBezTo>
                    <a:pt x="39928" y="110867"/>
                    <a:pt x="24619" y="104358"/>
                    <a:pt x="13895" y="92229"/>
                  </a:cubicBezTo>
                  <a:cubicBezTo>
                    <a:pt x="-2376" y="73887"/>
                    <a:pt x="-4595" y="46523"/>
                    <a:pt x="8496" y="25814"/>
                  </a:cubicBezTo>
                  <a:cubicBezTo>
                    <a:pt x="21587" y="5106"/>
                    <a:pt x="47251" y="-4657"/>
                    <a:pt x="70769" y="2147"/>
                  </a:cubicBezTo>
                  <a:cubicBezTo>
                    <a:pt x="94362" y="8951"/>
                    <a:pt x="110781" y="30843"/>
                    <a:pt x="110781" y="55398"/>
                  </a:cubicBezTo>
                  <a:cubicBezTo>
                    <a:pt x="110781" y="57468"/>
                    <a:pt x="109154" y="59096"/>
                    <a:pt x="107083" y="59096"/>
                  </a:cubicBezTo>
                  <a:cubicBezTo>
                    <a:pt x="105012" y="59096"/>
                    <a:pt x="103385" y="57468"/>
                    <a:pt x="103385" y="55398"/>
                  </a:cubicBezTo>
                  <a:cubicBezTo>
                    <a:pt x="103385" y="34098"/>
                    <a:pt x="89111" y="15164"/>
                    <a:pt x="68698" y="9247"/>
                  </a:cubicBezTo>
                  <a:cubicBezTo>
                    <a:pt x="48286" y="3330"/>
                    <a:pt x="26098" y="11762"/>
                    <a:pt x="14709" y="29734"/>
                  </a:cubicBezTo>
                  <a:cubicBezTo>
                    <a:pt x="3319" y="47706"/>
                    <a:pt x="5242" y="71373"/>
                    <a:pt x="19368" y="87274"/>
                  </a:cubicBezTo>
                  <a:cubicBezTo>
                    <a:pt x="33494" y="103175"/>
                    <a:pt x="56717" y="107908"/>
                    <a:pt x="75946" y="98812"/>
                  </a:cubicBezTo>
                  <a:cubicBezTo>
                    <a:pt x="77722" y="97924"/>
                    <a:pt x="80014" y="98737"/>
                    <a:pt x="80902" y="100586"/>
                  </a:cubicBezTo>
                  <a:cubicBezTo>
                    <a:pt x="81789" y="102435"/>
                    <a:pt x="80976" y="104654"/>
                    <a:pt x="79127" y="105542"/>
                  </a:cubicBezTo>
                  <a:cubicBezTo>
                    <a:pt x="71657" y="109166"/>
                    <a:pt x="63521" y="110867"/>
                    <a:pt x="55534" y="110867"/>
                  </a:cubicBezTo>
                  <a:close/>
                </a:path>
              </a:pathLst>
            </a:custGeom>
            <a:grpFill/>
            <a:ln w="7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0883">
              <a:extLst>
                <a:ext uri="{FF2B5EF4-FFF2-40B4-BE49-F238E27FC236}">
                  <a16:creationId xmlns:a16="http://schemas.microsoft.com/office/drawing/2014/main" id="{EDD395AE-61BD-4B4B-925B-204DCB50885A}"/>
                </a:ext>
              </a:extLst>
            </p:cNvPr>
            <p:cNvSpPr/>
            <p:nvPr/>
          </p:nvSpPr>
          <p:spPr>
            <a:xfrm>
              <a:off x="4931026" y="6070223"/>
              <a:ext cx="7396" cy="22188"/>
            </a:xfrm>
            <a:custGeom>
              <a:avLst/>
              <a:gdLst>
                <a:gd name="connsiteX0" fmla="*/ 3698 w 7395"/>
                <a:gd name="connsiteY0" fmla="*/ 22188 h 22187"/>
                <a:gd name="connsiteX1" fmla="*/ 0 w 7395"/>
                <a:gd name="connsiteY1" fmla="*/ 18490 h 22187"/>
                <a:gd name="connsiteX2" fmla="*/ 0 w 7395"/>
                <a:gd name="connsiteY2" fmla="*/ 3698 h 22187"/>
                <a:gd name="connsiteX3" fmla="*/ 3698 w 7395"/>
                <a:gd name="connsiteY3" fmla="*/ 0 h 22187"/>
                <a:gd name="connsiteX4" fmla="*/ 7396 w 7395"/>
                <a:gd name="connsiteY4" fmla="*/ 3698 h 22187"/>
                <a:gd name="connsiteX5" fmla="*/ 7396 w 7395"/>
                <a:gd name="connsiteY5" fmla="*/ 18490 h 22187"/>
                <a:gd name="connsiteX6" fmla="*/ 3698 w 7395"/>
                <a:gd name="connsiteY6" fmla="*/ 22188 h 2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5" h="22187">
                  <a:moveTo>
                    <a:pt x="3698" y="22188"/>
                  </a:moveTo>
                  <a:cubicBezTo>
                    <a:pt x="1627" y="22188"/>
                    <a:pt x="0" y="20560"/>
                    <a:pt x="0" y="18490"/>
                  </a:cubicBezTo>
                  <a:lnTo>
                    <a:pt x="0" y="3698"/>
                  </a:lnTo>
                  <a:cubicBezTo>
                    <a:pt x="0" y="1627"/>
                    <a:pt x="1627" y="0"/>
                    <a:pt x="3698" y="0"/>
                  </a:cubicBezTo>
                  <a:cubicBezTo>
                    <a:pt x="5769" y="0"/>
                    <a:pt x="7396" y="1627"/>
                    <a:pt x="7396" y="3698"/>
                  </a:cubicBezTo>
                  <a:lnTo>
                    <a:pt x="7396" y="18490"/>
                  </a:lnTo>
                  <a:cubicBezTo>
                    <a:pt x="7396" y="20560"/>
                    <a:pt x="5769" y="22188"/>
                    <a:pt x="3698" y="22188"/>
                  </a:cubicBezTo>
                  <a:close/>
                </a:path>
              </a:pathLst>
            </a:custGeom>
            <a:grpFill/>
            <a:ln w="7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0884">
              <a:extLst>
                <a:ext uri="{FF2B5EF4-FFF2-40B4-BE49-F238E27FC236}">
                  <a16:creationId xmlns:a16="http://schemas.microsoft.com/office/drawing/2014/main" id="{53A0A131-24D1-4DFB-9E42-E907CFA25ED4}"/>
                </a:ext>
              </a:extLst>
            </p:cNvPr>
            <p:cNvSpPr/>
            <p:nvPr/>
          </p:nvSpPr>
          <p:spPr>
            <a:xfrm>
              <a:off x="4931026" y="6218141"/>
              <a:ext cx="7396" cy="22188"/>
            </a:xfrm>
            <a:custGeom>
              <a:avLst/>
              <a:gdLst>
                <a:gd name="connsiteX0" fmla="*/ 3698 w 7395"/>
                <a:gd name="connsiteY0" fmla="*/ 22188 h 22187"/>
                <a:gd name="connsiteX1" fmla="*/ 0 w 7395"/>
                <a:gd name="connsiteY1" fmla="*/ 18490 h 22187"/>
                <a:gd name="connsiteX2" fmla="*/ 0 w 7395"/>
                <a:gd name="connsiteY2" fmla="*/ 3698 h 22187"/>
                <a:gd name="connsiteX3" fmla="*/ 3698 w 7395"/>
                <a:gd name="connsiteY3" fmla="*/ 0 h 22187"/>
                <a:gd name="connsiteX4" fmla="*/ 7396 w 7395"/>
                <a:gd name="connsiteY4" fmla="*/ 3698 h 22187"/>
                <a:gd name="connsiteX5" fmla="*/ 7396 w 7395"/>
                <a:gd name="connsiteY5" fmla="*/ 18490 h 22187"/>
                <a:gd name="connsiteX6" fmla="*/ 3698 w 7395"/>
                <a:gd name="connsiteY6" fmla="*/ 22188 h 2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5" h="22187">
                  <a:moveTo>
                    <a:pt x="3698" y="22188"/>
                  </a:moveTo>
                  <a:cubicBezTo>
                    <a:pt x="1627" y="22188"/>
                    <a:pt x="0" y="20560"/>
                    <a:pt x="0" y="18490"/>
                  </a:cubicBezTo>
                  <a:lnTo>
                    <a:pt x="0" y="3698"/>
                  </a:lnTo>
                  <a:cubicBezTo>
                    <a:pt x="0" y="1627"/>
                    <a:pt x="1627" y="0"/>
                    <a:pt x="3698" y="0"/>
                  </a:cubicBezTo>
                  <a:cubicBezTo>
                    <a:pt x="5769" y="0"/>
                    <a:pt x="7396" y="1627"/>
                    <a:pt x="7396" y="3698"/>
                  </a:cubicBezTo>
                  <a:lnTo>
                    <a:pt x="7396" y="18490"/>
                  </a:lnTo>
                  <a:cubicBezTo>
                    <a:pt x="7396" y="20560"/>
                    <a:pt x="5769" y="22188"/>
                    <a:pt x="3698" y="22188"/>
                  </a:cubicBezTo>
                  <a:close/>
                </a:path>
              </a:pathLst>
            </a:custGeom>
            <a:grpFill/>
            <a:ln w="7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20885">
              <a:extLst>
                <a:ext uri="{FF2B5EF4-FFF2-40B4-BE49-F238E27FC236}">
                  <a16:creationId xmlns:a16="http://schemas.microsoft.com/office/drawing/2014/main" id="{1C3CC056-B1FA-44F1-BFB9-61A6547FF96A}"/>
                </a:ext>
              </a:extLst>
            </p:cNvPr>
            <p:cNvSpPr/>
            <p:nvPr/>
          </p:nvSpPr>
          <p:spPr>
            <a:xfrm>
              <a:off x="4873560" y="6094038"/>
              <a:ext cx="14792" cy="14792"/>
            </a:xfrm>
            <a:custGeom>
              <a:avLst/>
              <a:gdLst>
                <a:gd name="connsiteX0" fmla="*/ 14126 w 14791"/>
                <a:gd name="connsiteY0" fmla="*/ 17898 h 14791"/>
                <a:gd name="connsiteX1" fmla="*/ 11537 w 14791"/>
                <a:gd name="connsiteY1" fmla="*/ 16789 h 14791"/>
                <a:gd name="connsiteX2" fmla="*/ 1109 w 14791"/>
                <a:gd name="connsiteY2" fmla="*/ 6360 h 14791"/>
                <a:gd name="connsiteX3" fmla="*/ 1109 w 14791"/>
                <a:gd name="connsiteY3" fmla="*/ 1109 h 14791"/>
                <a:gd name="connsiteX4" fmla="*/ 6360 w 14791"/>
                <a:gd name="connsiteY4" fmla="*/ 1109 h 14791"/>
                <a:gd name="connsiteX5" fmla="*/ 16789 w 14791"/>
                <a:gd name="connsiteY5" fmla="*/ 11537 h 14791"/>
                <a:gd name="connsiteX6" fmla="*/ 16789 w 14791"/>
                <a:gd name="connsiteY6" fmla="*/ 16789 h 14791"/>
                <a:gd name="connsiteX7" fmla="*/ 14126 w 14791"/>
                <a:gd name="connsiteY7" fmla="*/ 17898 h 1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91" h="14791">
                  <a:moveTo>
                    <a:pt x="14126" y="17898"/>
                  </a:moveTo>
                  <a:cubicBezTo>
                    <a:pt x="13165" y="17898"/>
                    <a:pt x="12203" y="17528"/>
                    <a:pt x="11537" y="16789"/>
                  </a:cubicBezTo>
                  <a:lnTo>
                    <a:pt x="1109" y="6360"/>
                  </a:lnTo>
                  <a:cubicBezTo>
                    <a:pt x="-370" y="4881"/>
                    <a:pt x="-370" y="2589"/>
                    <a:pt x="1109" y="1109"/>
                  </a:cubicBezTo>
                  <a:cubicBezTo>
                    <a:pt x="2589" y="-370"/>
                    <a:pt x="4881" y="-370"/>
                    <a:pt x="6360" y="1109"/>
                  </a:cubicBezTo>
                  <a:lnTo>
                    <a:pt x="16789" y="11537"/>
                  </a:lnTo>
                  <a:cubicBezTo>
                    <a:pt x="18268" y="13017"/>
                    <a:pt x="18268" y="15309"/>
                    <a:pt x="16789" y="16789"/>
                  </a:cubicBezTo>
                  <a:cubicBezTo>
                    <a:pt x="15975" y="17528"/>
                    <a:pt x="15014" y="17898"/>
                    <a:pt x="14126" y="17898"/>
                  </a:cubicBezTo>
                  <a:close/>
                </a:path>
              </a:pathLst>
            </a:custGeom>
            <a:grpFill/>
            <a:ln w="7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0886">
              <a:extLst>
                <a:ext uri="{FF2B5EF4-FFF2-40B4-BE49-F238E27FC236}">
                  <a16:creationId xmlns:a16="http://schemas.microsoft.com/office/drawing/2014/main" id="{A0A6DE01-786C-4A73-975B-EB27BAD664AA}"/>
                </a:ext>
              </a:extLst>
            </p:cNvPr>
            <p:cNvSpPr/>
            <p:nvPr/>
          </p:nvSpPr>
          <p:spPr>
            <a:xfrm>
              <a:off x="4849671" y="6151578"/>
              <a:ext cx="22188" cy="7396"/>
            </a:xfrm>
            <a:custGeom>
              <a:avLst/>
              <a:gdLst>
                <a:gd name="connsiteX0" fmla="*/ 18490 w 22187"/>
                <a:gd name="connsiteY0" fmla="*/ 7396 h 7395"/>
                <a:gd name="connsiteX1" fmla="*/ 3698 w 22187"/>
                <a:gd name="connsiteY1" fmla="*/ 7396 h 7395"/>
                <a:gd name="connsiteX2" fmla="*/ 0 w 22187"/>
                <a:gd name="connsiteY2" fmla="*/ 3698 h 7395"/>
                <a:gd name="connsiteX3" fmla="*/ 3698 w 22187"/>
                <a:gd name="connsiteY3" fmla="*/ 0 h 7395"/>
                <a:gd name="connsiteX4" fmla="*/ 18490 w 22187"/>
                <a:gd name="connsiteY4" fmla="*/ 0 h 7395"/>
                <a:gd name="connsiteX5" fmla="*/ 22188 w 22187"/>
                <a:gd name="connsiteY5" fmla="*/ 3698 h 7395"/>
                <a:gd name="connsiteX6" fmla="*/ 18490 w 22187"/>
                <a:gd name="connsiteY6" fmla="*/ 7396 h 7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87" h="7395">
                  <a:moveTo>
                    <a:pt x="18490" y="7396"/>
                  </a:moveTo>
                  <a:lnTo>
                    <a:pt x="3698" y="7396"/>
                  </a:lnTo>
                  <a:cubicBezTo>
                    <a:pt x="1627" y="7396"/>
                    <a:pt x="0" y="5769"/>
                    <a:pt x="0" y="3698"/>
                  </a:cubicBezTo>
                  <a:cubicBezTo>
                    <a:pt x="0" y="1627"/>
                    <a:pt x="1627" y="0"/>
                    <a:pt x="3698" y="0"/>
                  </a:cubicBezTo>
                  <a:lnTo>
                    <a:pt x="18490" y="0"/>
                  </a:lnTo>
                  <a:cubicBezTo>
                    <a:pt x="20560" y="0"/>
                    <a:pt x="22188" y="1627"/>
                    <a:pt x="22188" y="3698"/>
                  </a:cubicBezTo>
                  <a:cubicBezTo>
                    <a:pt x="22188" y="5769"/>
                    <a:pt x="20560" y="7396"/>
                    <a:pt x="18490" y="7396"/>
                  </a:cubicBezTo>
                  <a:close/>
                </a:path>
              </a:pathLst>
            </a:custGeom>
            <a:grpFill/>
            <a:ln w="7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0887">
              <a:extLst>
                <a:ext uri="{FF2B5EF4-FFF2-40B4-BE49-F238E27FC236}">
                  <a16:creationId xmlns:a16="http://schemas.microsoft.com/office/drawing/2014/main" id="{AFD57B95-6F12-44E0-BE82-A1884C48659B}"/>
                </a:ext>
              </a:extLst>
            </p:cNvPr>
            <p:cNvSpPr/>
            <p:nvPr/>
          </p:nvSpPr>
          <p:spPr>
            <a:xfrm>
              <a:off x="4997589" y="6151578"/>
              <a:ext cx="22188" cy="7396"/>
            </a:xfrm>
            <a:custGeom>
              <a:avLst/>
              <a:gdLst>
                <a:gd name="connsiteX0" fmla="*/ 18490 w 22187"/>
                <a:gd name="connsiteY0" fmla="*/ 7396 h 7395"/>
                <a:gd name="connsiteX1" fmla="*/ 3698 w 22187"/>
                <a:gd name="connsiteY1" fmla="*/ 7396 h 7395"/>
                <a:gd name="connsiteX2" fmla="*/ 0 w 22187"/>
                <a:gd name="connsiteY2" fmla="*/ 3698 h 7395"/>
                <a:gd name="connsiteX3" fmla="*/ 3698 w 22187"/>
                <a:gd name="connsiteY3" fmla="*/ 0 h 7395"/>
                <a:gd name="connsiteX4" fmla="*/ 18490 w 22187"/>
                <a:gd name="connsiteY4" fmla="*/ 0 h 7395"/>
                <a:gd name="connsiteX5" fmla="*/ 22188 w 22187"/>
                <a:gd name="connsiteY5" fmla="*/ 3698 h 7395"/>
                <a:gd name="connsiteX6" fmla="*/ 18490 w 22187"/>
                <a:gd name="connsiteY6" fmla="*/ 7396 h 7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87" h="7395">
                  <a:moveTo>
                    <a:pt x="18490" y="7396"/>
                  </a:moveTo>
                  <a:lnTo>
                    <a:pt x="3698" y="7396"/>
                  </a:lnTo>
                  <a:cubicBezTo>
                    <a:pt x="1627" y="7396"/>
                    <a:pt x="0" y="5769"/>
                    <a:pt x="0" y="3698"/>
                  </a:cubicBezTo>
                  <a:cubicBezTo>
                    <a:pt x="0" y="1627"/>
                    <a:pt x="1627" y="0"/>
                    <a:pt x="3698" y="0"/>
                  </a:cubicBezTo>
                  <a:lnTo>
                    <a:pt x="18490" y="0"/>
                  </a:lnTo>
                  <a:cubicBezTo>
                    <a:pt x="20560" y="0"/>
                    <a:pt x="22188" y="1627"/>
                    <a:pt x="22188" y="3698"/>
                  </a:cubicBezTo>
                  <a:cubicBezTo>
                    <a:pt x="22188" y="5769"/>
                    <a:pt x="20560" y="7396"/>
                    <a:pt x="18490" y="7396"/>
                  </a:cubicBezTo>
                  <a:close/>
                </a:path>
              </a:pathLst>
            </a:custGeom>
            <a:grpFill/>
            <a:ln w="7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0888">
              <a:extLst>
                <a:ext uri="{FF2B5EF4-FFF2-40B4-BE49-F238E27FC236}">
                  <a16:creationId xmlns:a16="http://schemas.microsoft.com/office/drawing/2014/main" id="{9D65A0F9-06AC-456E-AA4C-E8FC26C42BCA}"/>
                </a:ext>
              </a:extLst>
            </p:cNvPr>
            <p:cNvSpPr/>
            <p:nvPr/>
          </p:nvSpPr>
          <p:spPr>
            <a:xfrm>
              <a:off x="4873486" y="6198616"/>
              <a:ext cx="14792" cy="14792"/>
            </a:xfrm>
            <a:custGeom>
              <a:avLst/>
              <a:gdLst>
                <a:gd name="connsiteX0" fmla="*/ 3698 w 14791"/>
                <a:gd name="connsiteY0" fmla="*/ 17898 h 14791"/>
                <a:gd name="connsiteX1" fmla="*/ 1109 w 14791"/>
                <a:gd name="connsiteY1" fmla="*/ 16789 h 14791"/>
                <a:gd name="connsiteX2" fmla="*/ 1109 w 14791"/>
                <a:gd name="connsiteY2" fmla="*/ 11537 h 14791"/>
                <a:gd name="connsiteX3" fmla="*/ 11537 w 14791"/>
                <a:gd name="connsiteY3" fmla="*/ 1109 h 14791"/>
                <a:gd name="connsiteX4" fmla="*/ 16789 w 14791"/>
                <a:gd name="connsiteY4" fmla="*/ 1109 h 14791"/>
                <a:gd name="connsiteX5" fmla="*/ 16789 w 14791"/>
                <a:gd name="connsiteY5" fmla="*/ 6360 h 14791"/>
                <a:gd name="connsiteX6" fmla="*/ 6361 w 14791"/>
                <a:gd name="connsiteY6" fmla="*/ 16789 h 14791"/>
                <a:gd name="connsiteX7" fmla="*/ 3698 w 14791"/>
                <a:gd name="connsiteY7" fmla="*/ 17898 h 1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91" h="14791">
                  <a:moveTo>
                    <a:pt x="3698" y="17898"/>
                  </a:moveTo>
                  <a:cubicBezTo>
                    <a:pt x="2736" y="17898"/>
                    <a:pt x="1775" y="17528"/>
                    <a:pt x="1109" y="16789"/>
                  </a:cubicBezTo>
                  <a:cubicBezTo>
                    <a:pt x="-370" y="15309"/>
                    <a:pt x="-370" y="13017"/>
                    <a:pt x="1109" y="11537"/>
                  </a:cubicBezTo>
                  <a:lnTo>
                    <a:pt x="11537" y="1109"/>
                  </a:lnTo>
                  <a:cubicBezTo>
                    <a:pt x="13017" y="-370"/>
                    <a:pt x="15309" y="-370"/>
                    <a:pt x="16789" y="1109"/>
                  </a:cubicBezTo>
                  <a:cubicBezTo>
                    <a:pt x="18268" y="2588"/>
                    <a:pt x="18268" y="4881"/>
                    <a:pt x="16789" y="6360"/>
                  </a:cubicBezTo>
                  <a:lnTo>
                    <a:pt x="6361" y="16789"/>
                  </a:lnTo>
                  <a:cubicBezTo>
                    <a:pt x="5621" y="17528"/>
                    <a:pt x="4659" y="17898"/>
                    <a:pt x="3698" y="17898"/>
                  </a:cubicBezTo>
                  <a:close/>
                </a:path>
              </a:pathLst>
            </a:custGeom>
            <a:grpFill/>
            <a:ln w="7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0889">
              <a:extLst>
                <a:ext uri="{FF2B5EF4-FFF2-40B4-BE49-F238E27FC236}">
                  <a16:creationId xmlns:a16="http://schemas.microsoft.com/office/drawing/2014/main" id="{D9DA09C1-7991-4A42-85CE-EFB6BA9CADA4}"/>
                </a:ext>
              </a:extLst>
            </p:cNvPr>
            <p:cNvSpPr/>
            <p:nvPr/>
          </p:nvSpPr>
          <p:spPr>
            <a:xfrm>
              <a:off x="4978137" y="6094038"/>
              <a:ext cx="14792" cy="14792"/>
            </a:xfrm>
            <a:custGeom>
              <a:avLst/>
              <a:gdLst>
                <a:gd name="connsiteX0" fmla="*/ 3698 w 14791"/>
                <a:gd name="connsiteY0" fmla="*/ 17898 h 14791"/>
                <a:gd name="connsiteX1" fmla="*/ 1109 w 14791"/>
                <a:gd name="connsiteY1" fmla="*/ 16789 h 14791"/>
                <a:gd name="connsiteX2" fmla="*/ 1109 w 14791"/>
                <a:gd name="connsiteY2" fmla="*/ 11537 h 14791"/>
                <a:gd name="connsiteX3" fmla="*/ 11537 w 14791"/>
                <a:gd name="connsiteY3" fmla="*/ 1109 h 14791"/>
                <a:gd name="connsiteX4" fmla="*/ 16789 w 14791"/>
                <a:gd name="connsiteY4" fmla="*/ 1109 h 14791"/>
                <a:gd name="connsiteX5" fmla="*/ 16789 w 14791"/>
                <a:gd name="connsiteY5" fmla="*/ 6360 h 14791"/>
                <a:gd name="connsiteX6" fmla="*/ 6360 w 14791"/>
                <a:gd name="connsiteY6" fmla="*/ 16789 h 14791"/>
                <a:gd name="connsiteX7" fmla="*/ 3698 w 14791"/>
                <a:gd name="connsiteY7" fmla="*/ 17898 h 1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91" h="14791">
                  <a:moveTo>
                    <a:pt x="3698" y="17898"/>
                  </a:moveTo>
                  <a:cubicBezTo>
                    <a:pt x="2736" y="17898"/>
                    <a:pt x="1775" y="17528"/>
                    <a:pt x="1109" y="16789"/>
                  </a:cubicBezTo>
                  <a:cubicBezTo>
                    <a:pt x="-370" y="15309"/>
                    <a:pt x="-370" y="13017"/>
                    <a:pt x="1109" y="11537"/>
                  </a:cubicBezTo>
                  <a:lnTo>
                    <a:pt x="11537" y="1109"/>
                  </a:lnTo>
                  <a:cubicBezTo>
                    <a:pt x="13017" y="-370"/>
                    <a:pt x="15309" y="-370"/>
                    <a:pt x="16789" y="1109"/>
                  </a:cubicBezTo>
                  <a:cubicBezTo>
                    <a:pt x="18267" y="2589"/>
                    <a:pt x="18267" y="4881"/>
                    <a:pt x="16789" y="6360"/>
                  </a:cubicBezTo>
                  <a:lnTo>
                    <a:pt x="6360" y="16789"/>
                  </a:lnTo>
                  <a:cubicBezTo>
                    <a:pt x="5547" y="17528"/>
                    <a:pt x="4585" y="17898"/>
                    <a:pt x="3698" y="17898"/>
                  </a:cubicBezTo>
                  <a:close/>
                </a:path>
              </a:pathLst>
            </a:custGeom>
            <a:grpFill/>
            <a:ln w="7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aphic 1">
            <a:extLst>
              <a:ext uri="{FF2B5EF4-FFF2-40B4-BE49-F238E27FC236}">
                <a16:creationId xmlns:a16="http://schemas.microsoft.com/office/drawing/2014/main" id="{E553DEE5-4A29-4FBF-A617-14E9B10A4D08}"/>
              </a:ext>
            </a:extLst>
          </p:cNvPr>
          <p:cNvGrpSpPr/>
          <p:nvPr/>
        </p:nvGrpSpPr>
        <p:grpSpPr>
          <a:xfrm>
            <a:off x="489585" y="1843718"/>
            <a:ext cx="440550" cy="442397"/>
            <a:chOff x="3673385" y="8372675"/>
            <a:chExt cx="217675" cy="217675"/>
          </a:xfrm>
          <a:solidFill>
            <a:schemeClr val="bg1"/>
          </a:solidFill>
        </p:grpSpPr>
        <p:sp>
          <p:nvSpPr>
            <p:cNvPr id="75" name="Freeform: Shape 4690">
              <a:extLst>
                <a:ext uri="{FF2B5EF4-FFF2-40B4-BE49-F238E27FC236}">
                  <a16:creationId xmlns:a16="http://schemas.microsoft.com/office/drawing/2014/main" id="{6D8B254B-4B98-4C5E-9103-B1E157453746}"/>
                </a:ext>
              </a:extLst>
            </p:cNvPr>
            <p:cNvSpPr/>
            <p:nvPr/>
          </p:nvSpPr>
          <p:spPr>
            <a:xfrm>
              <a:off x="3723276" y="8431595"/>
              <a:ext cx="108838" cy="90698"/>
            </a:xfrm>
            <a:custGeom>
              <a:avLst/>
              <a:gdLst>
                <a:gd name="connsiteX0" fmla="*/ 49876 w 108837"/>
                <a:gd name="connsiteY0" fmla="*/ 95267 h 90697"/>
                <a:gd name="connsiteX1" fmla="*/ 47065 w 108837"/>
                <a:gd name="connsiteY1" fmla="*/ 94269 h 90697"/>
                <a:gd name="connsiteX2" fmla="*/ 1716 w 108837"/>
                <a:gd name="connsiteY2" fmla="*/ 57990 h 90697"/>
                <a:gd name="connsiteX3" fmla="*/ 990 w 108837"/>
                <a:gd name="connsiteY3" fmla="*/ 51642 h 90697"/>
                <a:gd name="connsiteX4" fmla="*/ 7339 w 108837"/>
                <a:gd name="connsiteY4" fmla="*/ 50916 h 90697"/>
                <a:gd name="connsiteX5" fmla="*/ 48969 w 108837"/>
                <a:gd name="connsiteY5" fmla="*/ 84202 h 90697"/>
                <a:gd name="connsiteX6" fmla="*/ 109646 w 108837"/>
                <a:gd name="connsiteY6" fmla="*/ 1848 h 90697"/>
                <a:gd name="connsiteX7" fmla="*/ 115995 w 108837"/>
                <a:gd name="connsiteY7" fmla="*/ 850 h 90697"/>
                <a:gd name="connsiteX8" fmla="*/ 116993 w 108837"/>
                <a:gd name="connsiteY8" fmla="*/ 7199 h 90697"/>
                <a:gd name="connsiteX9" fmla="*/ 53504 w 108837"/>
                <a:gd name="connsiteY9" fmla="*/ 93362 h 90697"/>
                <a:gd name="connsiteX10" fmla="*/ 50421 w 108837"/>
                <a:gd name="connsiteY10" fmla="*/ 95176 h 90697"/>
                <a:gd name="connsiteX11" fmla="*/ 49876 w 108837"/>
                <a:gd name="connsiteY11" fmla="*/ 95267 h 90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8837" h="90697">
                  <a:moveTo>
                    <a:pt x="49876" y="95267"/>
                  </a:moveTo>
                  <a:cubicBezTo>
                    <a:pt x="48879" y="95267"/>
                    <a:pt x="47881" y="94904"/>
                    <a:pt x="47065" y="94269"/>
                  </a:cubicBezTo>
                  <a:lnTo>
                    <a:pt x="1716" y="57990"/>
                  </a:lnTo>
                  <a:cubicBezTo>
                    <a:pt x="-280" y="56448"/>
                    <a:pt x="-552" y="53546"/>
                    <a:pt x="990" y="51642"/>
                  </a:cubicBezTo>
                  <a:cubicBezTo>
                    <a:pt x="2532" y="49737"/>
                    <a:pt x="5434" y="49374"/>
                    <a:pt x="7339" y="50916"/>
                  </a:cubicBezTo>
                  <a:lnTo>
                    <a:pt x="48969" y="84202"/>
                  </a:lnTo>
                  <a:lnTo>
                    <a:pt x="109646" y="1848"/>
                  </a:lnTo>
                  <a:cubicBezTo>
                    <a:pt x="111098" y="-147"/>
                    <a:pt x="114000" y="-601"/>
                    <a:pt x="115995" y="850"/>
                  </a:cubicBezTo>
                  <a:cubicBezTo>
                    <a:pt x="117990" y="2302"/>
                    <a:pt x="118444" y="5204"/>
                    <a:pt x="116993" y="7199"/>
                  </a:cubicBezTo>
                  <a:lnTo>
                    <a:pt x="53504" y="93362"/>
                  </a:lnTo>
                  <a:cubicBezTo>
                    <a:pt x="52779" y="94360"/>
                    <a:pt x="51690" y="94995"/>
                    <a:pt x="50421" y="95176"/>
                  </a:cubicBezTo>
                  <a:cubicBezTo>
                    <a:pt x="50330" y="95267"/>
                    <a:pt x="50149" y="95267"/>
                    <a:pt x="49876" y="95267"/>
                  </a:cubicBezTo>
                  <a:close/>
                </a:path>
              </a:pathLst>
            </a:custGeom>
            <a:grpFill/>
            <a:ln w="90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691">
              <a:extLst>
                <a:ext uri="{FF2B5EF4-FFF2-40B4-BE49-F238E27FC236}">
                  <a16:creationId xmlns:a16="http://schemas.microsoft.com/office/drawing/2014/main" id="{0D4FF25B-A0FE-4F43-A4DF-8191DBAD38EE}"/>
                </a:ext>
              </a:extLst>
            </p:cNvPr>
            <p:cNvSpPr/>
            <p:nvPr/>
          </p:nvSpPr>
          <p:spPr>
            <a:xfrm>
              <a:off x="3673385" y="8372675"/>
              <a:ext cx="217675" cy="217675"/>
            </a:xfrm>
            <a:custGeom>
              <a:avLst/>
              <a:gdLst>
                <a:gd name="connsiteX0" fmla="*/ 108838 w 217675"/>
                <a:gd name="connsiteY0" fmla="*/ 217675 h 217675"/>
                <a:gd name="connsiteX1" fmla="*/ 0 w 217675"/>
                <a:gd name="connsiteY1" fmla="*/ 108838 h 217675"/>
                <a:gd name="connsiteX2" fmla="*/ 108838 w 217675"/>
                <a:gd name="connsiteY2" fmla="*/ 0 h 217675"/>
                <a:gd name="connsiteX3" fmla="*/ 217675 w 217675"/>
                <a:gd name="connsiteY3" fmla="*/ 108838 h 217675"/>
                <a:gd name="connsiteX4" fmla="*/ 108838 w 217675"/>
                <a:gd name="connsiteY4" fmla="*/ 217675 h 217675"/>
                <a:gd name="connsiteX5" fmla="*/ 108838 w 217675"/>
                <a:gd name="connsiteY5" fmla="*/ 9070 h 217675"/>
                <a:gd name="connsiteX6" fmla="*/ 9070 w 217675"/>
                <a:gd name="connsiteY6" fmla="*/ 108838 h 217675"/>
                <a:gd name="connsiteX7" fmla="*/ 108838 w 217675"/>
                <a:gd name="connsiteY7" fmla="*/ 208605 h 217675"/>
                <a:gd name="connsiteX8" fmla="*/ 208605 w 217675"/>
                <a:gd name="connsiteY8" fmla="*/ 108838 h 217675"/>
                <a:gd name="connsiteX9" fmla="*/ 108838 w 217675"/>
                <a:gd name="connsiteY9" fmla="*/ 9070 h 21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7675" h="217675">
                  <a:moveTo>
                    <a:pt x="108838" y="217675"/>
                  </a:moveTo>
                  <a:cubicBezTo>
                    <a:pt x="48795" y="217675"/>
                    <a:pt x="0" y="168880"/>
                    <a:pt x="0" y="108838"/>
                  </a:cubicBezTo>
                  <a:cubicBezTo>
                    <a:pt x="0" y="48796"/>
                    <a:pt x="48795" y="0"/>
                    <a:pt x="108838" y="0"/>
                  </a:cubicBezTo>
                  <a:cubicBezTo>
                    <a:pt x="168880" y="0"/>
                    <a:pt x="217675" y="48796"/>
                    <a:pt x="217675" y="108838"/>
                  </a:cubicBezTo>
                  <a:cubicBezTo>
                    <a:pt x="217675" y="168880"/>
                    <a:pt x="168880" y="217675"/>
                    <a:pt x="108838" y="217675"/>
                  </a:cubicBezTo>
                  <a:close/>
                  <a:moveTo>
                    <a:pt x="108838" y="9070"/>
                  </a:moveTo>
                  <a:cubicBezTo>
                    <a:pt x="53784" y="9070"/>
                    <a:pt x="9070" y="53784"/>
                    <a:pt x="9070" y="108838"/>
                  </a:cubicBezTo>
                  <a:cubicBezTo>
                    <a:pt x="9070" y="163891"/>
                    <a:pt x="53784" y="208605"/>
                    <a:pt x="108838" y="208605"/>
                  </a:cubicBezTo>
                  <a:cubicBezTo>
                    <a:pt x="163891" y="208605"/>
                    <a:pt x="208605" y="163891"/>
                    <a:pt x="208605" y="108838"/>
                  </a:cubicBezTo>
                  <a:cubicBezTo>
                    <a:pt x="208605" y="53784"/>
                    <a:pt x="163891" y="9070"/>
                    <a:pt x="108838" y="9070"/>
                  </a:cubicBezTo>
                  <a:close/>
                </a:path>
              </a:pathLst>
            </a:custGeom>
            <a:grpFill/>
            <a:ln w="90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1584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2" grpId="0"/>
      <p:bldP spid="43" grpId="0"/>
      <p:bldP spid="44" grpId="0"/>
      <p:bldP spid="46" grpId="0"/>
      <p:bldP spid="47" grpId="0"/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oZ.a0O6UyL7OsXtf.y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oZ.a0O6UyL7OsXtf.yT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oZ.a0O6UyL7OsXtf.yT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oZ.a0O6UyL7OsXtf.yTw"/>
</p:tagLst>
</file>

<file path=ppt/theme/theme1.xml><?xml version="1.0" encoding="utf-8"?>
<a:theme xmlns:a="http://schemas.openxmlformats.org/drawingml/2006/main" name="3M_PPTtemplate_v6">
  <a:themeElements>
    <a:clrScheme name="TRIFECTA 06 LtBlue_Blue_DkBlue">
      <a:dk1>
        <a:sysClr val="windowText" lastClr="000000"/>
      </a:dk1>
      <a:lt1>
        <a:srgbClr val="FFFFFF"/>
      </a:lt1>
      <a:dk2>
        <a:srgbClr val="A8A8A8"/>
      </a:dk2>
      <a:lt2>
        <a:srgbClr val="595959"/>
      </a:lt2>
      <a:accent1>
        <a:srgbClr val="00C8E6"/>
      </a:accent1>
      <a:accent2>
        <a:srgbClr val="1E1E96"/>
      </a:accent2>
      <a:accent3>
        <a:srgbClr val="003CE6"/>
      </a:accent3>
      <a:accent4>
        <a:srgbClr val="008423"/>
      </a:accent4>
      <a:accent5>
        <a:srgbClr val="D2D2D2"/>
      </a:accent5>
      <a:accent6>
        <a:srgbClr val="FF0000"/>
      </a:accent6>
      <a:hlink>
        <a:srgbClr val="0563C1"/>
      </a:hlink>
      <a:folHlink>
        <a:srgbClr val="1E4E79"/>
      </a:folHlink>
    </a:clrScheme>
    <a:fontScheme name="3M_Theme_v6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E01847A4-18E3-433B-B527-00BBAB91A667}" vid="{DB53FFC8-40DE-4499-83C1-0B5366583EC8}"/>
    </a:ext>
  </a:extLst>
</a:theme>
</file>

<file path=ppt/theme/theme2.xml><?xml version="1.0" encoding="utf-8"?>
<a:theme xmlns:a="http://schemas.openxmlformats.org/drawingml/2006/main" name="Office Theme">
  <a:themeElements>
    <a:clrScheme name="3M Colours">
      <a:dk1>
        <a:sysClr val="windowText" lastClr="000000"/>
      </a:dk1>
      <a:lt1>
        <a:sysClr val="window" lastClr="FFFFFF"/>
      </a:lt1>
      <a:dk2>
        <a:srgbClr val="595959"/>
      </a:dk2>
      <a:lt2>
        <a:srgbClr val="D2D2D2"/>
      </a:lt2>
      <a:accent1>
        <a:srgbClr val="FF0000"/>
      </a:accent1>
      <a:accent2>
        <a:srgbClr val="F5821E"/>
      </a:accent2>
      <a:accent3>
        <a:srgbClr val="FAAA19"/>
      </a:accent3>
      <a:accent4>
        <a:srgbClr val="FF0000"/>
      </a:accent4>
      <a:accent5>
        <a:srgbClr val="F5821E"/>
      </a:accent5>
      <a:accent6>
        <a:srgbClr val="FAAA19"/>
      </a:accent6>
      <a:hlink>
        <a:srgbClr val="000000"/>
      </a:hlink>
      <a:folHlink>
        <a:srgbClr val="000000"/>
      </a:folHlink>
    </a:clrScheme>
    <a:fontScheme name="3M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3M Colours">
      <a:dk1>
        <a:sysClr val="windowText" lastClr="000000"/>
      </a:dk1>
      <a:lt1>
        <a:sysClr val="window" lastClr="FFFFFF"/>
      </a:lt1>
      <a:dk2>
        <a:srgbClr val="595959"/>
      </a:dk2>
      <a:lt2>
        <a:srgbClr val="D2D2D2"/>
      </a:lt2>
      <a:accent1>
        <a:srgbClr val="FF0000"/>
      </a:accent1>
      <a:accent2>
        <a:srgbClr val="F5821E"/>
      </a:accent2>
      <a:accent3>
        <a:srgbClr val="FAAA19"/>
      </a:accent3>
      <a:accent4>
        <a:srgbClr val="FF0000"/>
      </a:accent4>
      <a:accent5>
        <a:srgbClr val="F5821E"/>
      </a:accent5>
      <a:accent6>
        <a:srgbClr val="FAAA19"/>
      </a:accent6>
      <a:hlink>
        <a:srgbClr val="000000"/>
      </a:hlink>
      <a:folHlink>
        <a:srgbClr val="000000"/>
      </a:folHlink>
    </a:clrScheme>
    <a:fontScheme name="3M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</TotalTime>
  <Words>618</Words>
  <Application>Microsoft Office PowerPoint</Application>
  <PresentationFormat>Widescreen</PresentationFormat>
  <Paragraphs>138</Paragraphs>
  <Slides>8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22" baseType="lpstr">
      <vt:lpstr>Times New Roman</vt:lpstr>
      <vt:lpstr>3M Circular TT Light</vt:lpstr>
      <vt:lpstr>Arial</vt:lpstr>
      <vt:lpstr>3M Circular TT</vt:lpstr>
      <vt:lpstr>宋体</vt:lpstr>
      <vt:lpstr>Wingdings</vt:lpstr>
      <vt:lpstr>MS PGothic</vt:lpstr>
      <vt:lpstr>MS PGothic</vt:lpstr>
      <vt:lpstr>Arial Narrow</vt:lpstr>
      <vt:lpstr>3M Circular TT Book</vt:lpstr>
      <vt:lpstr>3M Circular TT Bold</vt:lpstr>
      <vt:lpstr>3M_PPTtemplate_v6</vt:lpstr>
      <vt:lpstr>Document</vt:lpstr>
      <vt:lpstr>think-cell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JACQUES</dc:creator>
  <dc:description>access at brand.3M.com</dc:description>
  <cp:lastModifiedBy>USUÁRIO</cp:lastModifiedBy>
  <cp:revision>2</cp:revision>
  <dcterms:created xsi:type="dcterms:W3CDTF">2021-09-17T15:48:56Z</dcterms:created>
  <dcterms:modified xsi:type="dcterms:W3CDTF">2023-09-29T11:54:39Z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1958178</vt:lpwstr>
  </property>
  <property fmtid="{D5CDD505-2E9C-101B-9397-08002B2CF9AE}" pid="3" name="NXPowerLiteSettings">
    <vt:lpwstr>A74006B004C800</vt:lpwstr>
  </property>
  <property fmtid="{D5CDD505-2E9C-101B-9397-08002B2CF9AE}" pid="4" name="NXPowerLiteVersion">
    <vt:lpwstr>D6.0.7</vt:lpwstr>
  </property>
</Properties>
</file>